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88" r:id="rId3"/>
  </p:sldMasterIdLst>
  <p:notesMasterIdLst>
    <p:notesMasterId r:id="rId54"/>
  </p:notesMasterIdLst>
  <p:sldIdLst>
    <p:sldId id="268" r:id="rId4"/>
    <p:sldId id="321" r:id="rId5"/>
    <p:sldId id="385" r:id="rId6"/>
    <p:sldId id="328" r:id="rId7"/>
    <p:sldId id="329" r:id="rId8"/>
    <p:sldId id="386" r:id="rId9"/>
    <p:sldId id="387" r:id="rId10"/>
    <p:sldId id="388" r:id="rId11"/>
    <p:sldId id="346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2" r:id="rId24"/>
    <p:sldId id="343" r:id="rId25"/>
    <p:sldId id="345" r:id="rId26"/>
    <p:sldId id="344" r:id="rId27"/>
    <p:sldId id="347" r:id="rId28"/>
    <p:sldId id="389" r:id="rId29"/>
    <p:sldId id="390" r:id="rId30"/>
    <p:sldId id="348" r:id="rId31"/>
    <p:sldId id="349" r:id="rId32"/>
    <p:sldId id="391" r:id="rId33"/>
    <p:sldId id="392" r:id="rId34"/>
    <p:sldId id="350" r:id="rId35"/>
    <p:sldId id="351" r:id="rId36"/>
    <p:sldId id="352" r:id="rId37"/>
    <p:sldId id="353" r:id="rId38"/>
    <p:sldId id="358" r:id="rId39"/>
    <p:sldId id="364" r:id="rId40"/>
    <p:sldId id="365" r:id="rId41"/>
    <p:sldId id="393" r:id="rId42"/>
    <p:sldId id="394" r:id="rId43"/>
    <p:sldId id="397" r:id="rId44"/>
    <p:sldId id="396" r:id="rId45"/>
    <p:sldId id="398" r:id="rId46"/>
    <p:sldId id="399" r:id="rId47"/>
    <p:sldId id="400" r:id="rId48"/>
    <p:sldId id="401" r:id="rId49"/>
    <p:sldId id="402" r:id="rId50"/>
    <p:sldId id="369" r:id="rId51"/>
    <p:sldId id="384" r:id="rId52"/>
    <p:sldId id="32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089"/>
    <a:srgbClr val="D6E2E5"/>
    <a:srgbClr val="3F7183"/>
    <a:srgbClr val="ED1B2F"/>
    <a:srgbClr val="D72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20" autoAdjust="0"/>
    <p:restoredTop sz="94553"/>
  </p:normalViewPr>
  <p:slideViewPr>
    <p:cSldViewPr snapToGrid="0" snapToObjects="1">
      <p:cViewPr varScale="1">
        <p:scale>
          <a:sx n="103" d="100"/>
          <a:sy n="103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Lefort" userId="21e62344-4466-4d9e-89dc-034d012d395e" providerId="ADAL" clId="{014F4FE1-EC91-4565-A548-5731DE3D8CEC}"/>
    <pc:docChg chg="undo custSel addSld delSld modSld">
      <pc:chgData name="Ben Lefort" userId="21e62344-4466-4d9e-89dc-034d012d395e" providerId="ADAL" clId="{014F4FE1-EC91-4565-A548-5731DE3D8CEC}" dt="2024-02-26T21:08:21.981" v="320" actId="1076"/>
      <pc:docMkLst>
        <pc:docMk/>
      </pc:docMkLst>
      <pc:sldChg chg="modSp mod">
        <pc:chgData name="Ben Lefort" userId="21e62344-4466-4d9e-89dc-034d012d395e" providerId="ADAL" clId="{014F4FE1-EC91-4565-A548-5731DE3D8CEC}" dt="2024-02-26T21:06:43.704" v="303" actId="113"/>
        <pc:sldMkLst>
          <pc:docMk/>
          <pc:sldMk cId="1315776123" sldId="328"/>
        </pc:sldMkLst>
      </pc:sldChg>
      <pc:sldChg chg="modSp mod">
        <pc:chgData name="Ben Lefort" userId="21e62344-4466-4d9e-89dc-034d012d395e" providerId="ADAL" clId="{014F4FE1-EC91-4565-A548-5731DE3D8CEC}" dt="2024-02-26T21:00:35.429" v="255" actId="113"/>
        <pc:sldMkLst>
          <pc:docMk/>
          <pc:sldMk cId="3831132596" sldId="349"/>
        </pc:sldMkLst>
      </pc:sldChg>
      <pc:sldChg chg="modSp mod">
        <pc:chgData name="Ben Lefort" userId="21e62344-4466-4d9e-89dc-034d012d395e" providerId="ADAL" clId="{014F4FE1-EC91-4565-A548-5731DE3D8CEC}" dt="2024-02-26T20:59:46.338" v="250" actId="113"/>
        <pc:sldMkLst>
          <pc:docMk/>
          <pc:sldMk cId="708598174" sldId="350"/>
        </pc:sldMkLst>
      </pc:sldChg>
      <pc:sldChg chg="modNotesTx">
        <pc:chgData name="Ben Lefort" userId="21e62344-4466-4d9e-89dc-034d012d395e" providerId="ADAL" clId="{014F4FE1-EC91-4565-A548-5731DE3D8CEC}" dt="2024-02-26T20:58:27.758" v="189" actId="313"/>
        <pc:sldMkLst>
          <pc:docMk/>
          <pc:sldMk cId="4230071560" sldId="352"/>
        </pc:sldMkLst>
      </pc:sldChg>
      <pc:sldChg chg="modNotesTx">
        <pc:chgData name="Ben Lefort" userId="21e62344-4466-4d9e-89dc-034d012d395e" providerId="ADAL" clId="{014F4FE1-EC91-4565-A548-5731DE3D8CEC}" dt="2024-02-26T20:58:47.680" v="245" actId="20577"/>
        <pc:sldMkLst>
          <pc:docMk/>
          <pc:sldMk cId="1579803486" sldId="353"/>
        </pc:sldMkLst>
      </pc:sldChg>
      <pc:sldChg chg="modNotesTx">
        <pc:chgData name="Ben Lefort" userId="21e62344-4466-4d9e-89dc-034d012d395e" providerId="ADAL" clId="{014F4FE1-EC91-4565-A548-5731DE3D8CEC}" dt="2024-02-26T20:57:57.593" v="143" actId="20577"/>
        <pc:sldMkLst>
          <pc:docMk/>
          <pc:sldMk cId="846016480" sldId="354"/>
        </pc:sldMkLst>
      </pc:sldChg>
      <pc:sldChg chg="del">
        <pc:chgData name="Ben Lefort" userId="21e62344-4466-4d9e-89dc-034d012d395e" providerId="ADAL" clId="{014F4FE1-EC91-4565-A548-5731DE3D8CEC}" dt="2024-02-26T20:55:17.702" v="0" actId="47"/>
        <pc:sldMkLst>
          <pc:docMk/>
          <pc:sldMk cId="406436038" sldId="355"/>
        </pc:sldMkLst>
      </pc:sldChg>
      <pc:sldChg chg="del">
        <pc:chgData name="Ben Lefort" userId="21e62344-4466-4d9e-89dc-034d012d395e" providerId="ADAL" clId="{014F4FE1-EC91-4565-A548-5731DE3D8CEC}" dt="2024-02-26T20:55:17.702" v="0" actId="47"/>
        <pc:sldMkLst>
          <pc:docMk/>
          <pc:sldMk cId="956489675" sldId="356"/>
        </pc:sldMkLst>
      </pc:sldChg>
      <pc:sldChg chg="del">
        <pc:chgData name="Ben Lefort" userId="21e62344-4466-4d9e-89dc-034d012d395e" providerId="ADAL" clId="{014F4FE1-EC91-4565-A548-5731DE3D8CEC}" dt="2024-02-26T20:55:17.702" v="0" actId="47"/>
        <pc:sldMkLst>
          <pc:docMk/>
          <pc:sldMk cId="3905774404" sldId="357"/>
        </pc:sldMkLst>
      </pc:sldChg>
      <pc:sldChg chg="del">
        <pc:chgData name="Ben Lefort" userId="21e62344-4466-4d9e-89dc-034d012d395e" providerId="ADAL" clId="{014F4FE1-EC91-4565-A548-5731DE3D8CEC}" dt="2024-02-26T20:55:22.197" v="1" actId="47"/>
        <pc:sldMkLst>
          <pc:docMk/>
          <pc:sldMk cId="3687858558" sldId="360"/>
        </pc:sldMkLst>
      </pc:sldChg>
      <pc:sldChg chg="del">
        <pc:chgData name="Ben Lefort" userId="21e62344-4466-4d9e-89dc-034d012d395e" providerId="ADAL" clId="{014F4FE1-EC91-4565-A548-5731DE3D8CEC}" dt="2024-02-26T20:55:22.197" v="1" actId="47"/>
        <pc:sldMkLst>
          <pc:docMk/>
          <pc:sldMk cId="2320470978" sldId="361"/>
        </pc:sldMkLst>
      </pc:sldChg>
      <pc:sldChg chg="del">
        <pc:chgData name="Ben Lefort" userId="21e62344-4466-4d9e-89dc-034d012d395e" providerId="ADAL" clId="{014F4FE1-EC91-4565-A548-5731DE3D8CEC}" dt="2024-02-26T20:55:22.197" v="1" actId="47"/>
        <pc:sldMkLst>
          <pc:docMk/>
          <pc:sldMk cId="596214034" sldId="362"/>
        </pc:sldMkLst>
      </pc:sldChg>
      <pc:sldChg chg="modNotesTx">
        <pc:chgData name="Ben Lefort" userId="21e62344-4466-4d9e-89dc-034d012d395e" providerId="ADAL" clId="{014F4FE1-EC91-4565-A548-5731DE3D8CEC}" dt="2024-02-26T20:57:16.394" v="59"/>
        <pc:sldMkLst>
          <pc:docMk/>
          <pc:sldMk cId="2284122978" sldId="363"/>
        </pc:sldMkLst>
      </pc:sldChg>
      <pc:sldChg chg="modNotesTx">
        <pc:chgData name="Ben Lefort" userId="21e62344-4466-4d9e-89dc-034d012d395e" providerId="ADAL" clId="{014F4FE1-EC91-4565-A548-5731DE3D8CEC}" dt="2024-02-26T20:57:05.380" v="57" actId="313"/>
        <pc:sldMkLst>
          <pc:docMk/>
          <pc:sldMk cId="1918929740" sldId="366"/>
        </pc:sldMkLst>
      </pc:sldChg>
      <pc:sldChg chg="modNotesTx">
        <pc:chgData name="Ben Lefort" userId="21e62344-4466-4d9e-89dc-034d012d395e" providerId="ADAL" clId="{014F4FE1-EC91-4565-A548-5731DE3D8CEC}" dt="2024-02-26T20:57:08.381" v="58"/>
        <pc:sldMkLst>
          <pc:docMk/>
          <pc:sldMk cId="2432622336" sldId="367"/>
        </pc:sldMkLst>
      </pc:sldChg>
      <pc:sldChg chg="del">
        <pc:chgData name="Ben Lefort" userId="21e62344-4466-4d9e-89dc-034d012d395e" providerId="ADAL" clId="{014F4FE1-EC91-4565-A548-5731DE3D8CEC}" dt="2024-02-26T20:55:34.198" v="2" actId="47"/>
        <pc:sldMkLst>
          <pc:docMk/>
          <pc:sldMk cId="2517937342" sldId="368"/>
        </pc:sldMkLst>
      </pc:sldChg>
      <pc:sldChg chg="del">
        <pc:chgData name="Ben Lefort" userId="21e62344-4466-4d9e-89dc-034d012d395e" providerId="ADAL" clId="{014F4FE1-EC91-4565-A548-5731DE3D8CEC}" dt="2024-02-26T20:55:34.198" v="2" actId="47"/>
        <pc:sldMkLst>
          <pc:docMk/>
          <pc:sldMk cId="1546660205" sldId="370"/>
        </pc:sldMkLst>
      </pc:sldChg>
      <pc:sldChg chg="del">
        <pc:chgData name="Ben Lefort" userId="21e62344-4466-4d9e-89dc-034d012d395e" providerId="ADAL" clId="{014F4FE1-EC91-4565-A548-5731DE3D8CEC}" dt="2024-02-26T20:55:34.198" v="2" actId="47"/>
        <pc:sldMkLst>
          <pc:docMk/>
          <pc:sldMk cId="4154487431" sldId="371"/>
        </pc:sldMkLst>
      </pc:sldChg>
      <pc:sldChg chg="del">
        <pc:chgData name="Ben Lefort" userId="21e62344-4466-4d9e-89dc-034d012d395e" providerId="ADAL" clId="{014F4FE1-EC91-4565-A548-5731DE3D8CEC}" dt="2024-02-26T20:55:34.198" v="2" actId="47"/>
        <pc:sldMkLst>
          <pc:docMk/>
          <pc:sldMk cId="3200331816" sldId="372"/>
        </pc:sldMkLst>
      </pc:sldChg>
      <pc:sldChg chg="del">
        <pc:chgData name="Ben Lefort" userId="21e62344-4466-4d9e-89dc-034d012d395e" providerId="ADAL" clId="{014F4FE1-EC91-4565-A548-5731DE3D8CEC}" dt="2024-02-26T20:55:34.198" v="2" actId="47"/>
        <pc:sldMkLst>
          <pc:docMk/>
          <pc:sldMk cId="1025605340" sldId="373"/>
        </pc:sldMkLst>
      </pc:sldChg>
      <pc:sldChg chg="del">
        <pc:chgData name="Ben Lefort" userId="21e62344-4466-4d9e-89dc-034d012d395e" providerId="ADAL" clId="{014F4FE1-EC91-4565-A548-5731DE3D8CEC}" dt="2024-02-26T20:55:34.198" v="2" actId="47"/>
        <pc:sldMkLst>
          <pc:docMk/>
          <pc:sldMk cId="2543102164" sldId="374"/>
        </pc:sldMkLst>
      </pc:sldChg>
      <pc:sldChg chg="del">
        <pc:chgData name="Ben Lefort" userId="21e62344-4466-4d9e-89dc-034d012d395e" providerId="ADAL" clId="{014F4FE1-EC91-4565-A548-5731DE3D8CEC}" dt="2024-02-26T20:55:47.412" v="3" actId="47"/>
        <pc:sldMkLst>
          <pc:docMk/>
          <pc:sldMk cId="3567212611" sldId="376"/>
        </pc:sldMkLst>
      </pc:sldChg>
      <pc:sldChg chg="del">
        <pc:chgData name="Ben Lefort" userId="21e62344-4466-4d9e-89dc-034d012d395e" providerId="ADAL" clId="{014F4FE1-EC91-4565-A548-5731DE3D8CEC}" dt="2024-02-26T20:55:47.412" v="3" actId="47"/>
        <pc:sldMkLst>
          <pc:docMk/>
          <pc:sldMk cId="3090919961" sldId="377"/>
        </pc:sldMkLst>
      </pc:sldChg>
      <pc:sldChg chg="del">
        <pc:chgData name="Ben Lefort" userId="21e62344-4466-4d9e-89dc-034d012d395e" providerId="ADAL" clId="{014F4FE1-EC91-4565-A548-5731DE3D8CEC}" dt="2024-02-26T20:55:47.412" v="3" actId="47"/>
        <pc:sldMkLst>
          <pc:docMk/>
          <pc:sldMk cId="688761425" sldId="378"/>
        </pc:sldMkLst>
      </pc:sldChg>
      <pc:sldChg chg="del">
        <pc:chgData name="Ben Lefort" userId="21e62344-4466-4d9e-89dc-034d012d395e" providerId="ADAL" clId="{014F4FE1-EC91-4565-A548-5731DE3D8CEC}" dt="2024-02-26T20:55:47.412" v="3" actId="47"/>
        <pc:sldMkLst>
          <pc:docMk/>
          <pc:sldMk cId="3320945" sldId="379"/>
        </pc:sldMkLst>
      </pc:sldChg>
      <pc:sldChg chg="del">
        <pc:chgData name="Ben Lefort" userId="21e62344-4466-4d9e-89dc-034d012d395e" providerId="ADAL" clId="{014F4FE1-EC91-4565-A548-5731DE3D8CEC}" dt="2024-02-26T20:55:47.412" v="3" actId="47"/>
        <pc:sldMkLst>
          <pc:docMk/>
          <pc:sldMk cId="1488174438" sldId="381"/>
        </pc:sldMkLst>
      </pc:sldChg>
      <pc:sldChg chg="del">
        <pc:chgData name="Ben Lefort" userId="21e62344-4466-4d9e-89dc-034d012d395e" providerId="ADAL" clId="{014F4FE1-EC91-4565-A548-5731DE3D8CEC}" dt="2024-02-26T20:55:47.412" v="3" actId="47"/>
        <pc:sldMkLst>
          <pc:docMk/>
          <pc:sldMk cId="2282471288" sldId="382"/>
        </pc:sldMkLst>
      </pc:sldChg>
      <pc:sldChg chg="addSp delSp modSp new mod setBg">
        <pc:chgData name="Ben Lefort" userId="21e62344-4466-4d9e-89dc-034d012d395e" providerId="ADAL" clId="{014F4FE1-EC91-4565-A548-5731DE3D8CEC}" dt="2024-02-26T21:08:21.981" v="320" actId="1076"/>
        <pc:sldMkLst>
          <pc:docMk/>
          <pc:sldMk cId="3078363654" sldId="385"/>
        </pc:sldMkLst>
      </pc:sldChg>
    </pc:docChg>
  </pc:docChgLst>
  <pc:docChgLst>
    <pc:chgData name="Ben Lefort" userId="21e62344-4466-4d9e-89dc-034d012d395e" providerId="ADAL" clId="{956F85C5-7BDC-45CB-8EFF-FC4DD8B6D0E0}"/>
    <pc:docChg chg="undo redo custSel addSld delSld modSld sldOrd">
      <pc:chgData name="Ben Lefort" userId="21e62344-4466-4d9e-89dc-034d012d395e" providerId="ADAL" clId="{956F85C5-7BDC-45CB-8EFF-FC4DD8B6D0E0}" dt="2024-02-12T17:25:53.319" v="4218" actId="20577"/>
      <pc:docMkLst>
        <pc:docMk/>
      </pc:docMkLst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937797440" sldId="260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3911123741" sldId="263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3132688396" sldId="265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2265989481" sldId="266"/>
        </pc:sldMkLst>
      </pc:sldChg>
      <pc:sldChg chg="modSp mod ord">
        <pc:chgData name="Ben Lefort" userId="21e62344-4466-4d9e-89dc-034d012d395e" providerId="ADAL" clId="{956F85C5-7BDC-45CB-8EFF-FC4DD8B6D0E0}" dt="2024-02-12T16:24:43.566" v="4209"/>
        <pc:sldMkLst>
          <pc:docMk/>
          <pc:sldMk cId="534564264" sldId="268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738584415" sldId="269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607561459" sldId="273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105836387" sldId="275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1986231206" sldId="276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2364002267" sldId="278"/>
        </pc:sldMkLst>
      </pc:sldChg>
      <pc:sldChg chg="modSp mod">
        <pc:chgData name="Ben Lefort" userId="21e62344-4466-4d9e-89dc-034d012d395e" providerId="ADAL" clId="{956F85C5-7BDC-45CB-8EFF-FC4DD8B6D0E0}" dt="2024-01-15T19:24:23.829" v="164" actId="20577"/>
        <pc:sldMkLst>
          <pc:docMk/>
          <pc:sldMk cId="3116847771" sldId="321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245322907" sldId="322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624563298" sldId="323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3213343512" sldId="324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3563887618" sldId="325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1922414169" sldId="326"/>
        </pc:sldMkLst>
      </pc:sldChg>
      <pc:sldChg chg="addSp delSp modSp mod">
        <pc:chgData name="Ben Lefort" userId="21e62344-4466-4d9e-89dc-034d012d395e" providerId="ADAL" clId="{956F85C5-7BDC-45CB-8EFF-FC4DD8B6D0E0}" dt="2024-02-08T16:13:00.175" v="1259" actId="478"/>
        <pc:sldMkLst>
          <pc:docMk/>
          <pc:sldMk cId="136004560" sldId="327"/>
        </pc:sldMkLst>
      </pc:sldChg>
      <pc:sldChg chg="addSp delSp modSp new mod setBg">
        <pc:chgData name="Ben Lefort" userId="21e62344-4466-4d9e-89dc-034d012d395e" providerId="ADAL" clId="{956F85C5-7BDC-45CB-8EFF-FC4DD8B6D0E0}" dt="2024-02-12T17:25:53.319" v="4218" actId="20577"/>
        <pc:sldMkLst>
          <pc:docMk/>
          <pc:sldMk cId="1315776123" sldId="328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2015293924" sldId="328"/>
        </pc:sldMkLst>
      </pc:sldChg>
      <pc:sldChg chg="addSp delSp modSp new mod setBg">
        <pc:chgData name="Ben Lefort" userId="21e62344-4466-4d9e-89dc-034d012d395e" providerId="ADAL" clId="{956F85C5-7BDC-45CB-8EFF-FC4DD8B6D0E0}" dt="2024-01-15T20:41:48.668" v="291" actId="20577"/>
        <pc:sldMkLst>
          <pc:docMk/>
          <pc:sldMk cId="2071373009" sldId="329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2587585033" sldId="329"/>
        </pc:sldMkLst>
      </pc:sldChg>
      <pc:sldChg chg="addSp delSp modSp new mod setBg">
        <pc:chgData name="Ben Lefort" userId="21e62344-4466-4d9e-89dc-034d012d395e" providerId="ADAL" clId="{956F85C5-7BDC-45CB-8EFF-FC4DD8B6D0E0}" dt="2024-01-15T20:42:45.775" v="309" actId="26606"/>
        <pc:sldMkLst>
          <pc:docMk/>
          <pc:sldMk cId="1306263437" sldId="330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1337118526" sldId="330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1281545027" sldId="331"/>
        </pc:sldMkLst>
      </pc:sldChg>
      <pc:sldChg chg="addSp delSp modSp new mod setBg">
        <pc:chgData name="Ben Lefort" userId="21e62344-4466-4d9e-89dc-034d012d395e" providerId="ADAL" clId="{956F85C5-7BDC-45CB-8EFF-FC4DD8B6D0E0}" dt="2024-01-15T21:07:34.673" v="318" actId="207"/>
        <pc:sldMkLst>
          <pc:docMk/>
          <pc:sldMk cId="1861552106" sldId="331"/>
        </pc:sldMkLst>
      </pc:sldChg>
      <pc:sldChg chg="del">
        <pc:chgData name="Ben Lefort" userId="21e62344-4466-4d9e-89dc-034d012d395e" providerId="ADAL" clId="{956F85C5-7BDC-45CB-8EFF-FC4DD8B6D0E0}" dt="2024-01-15T19:22:37.321" v="0" actId="47"/>
        <pc:sldMkLst>
          <pc:docMk/>
          <pc:sldMk cId="508608536" sldId="332"/>
        </pc:sldMkLst>
      </pc:sldChg>
      <pc:sldChg chg="addSp delSp modSp new mod setBg">
        <pc:chgData name="Ben Lefort" userId="21e62344-4466-4d9e-89dc-034d012d395e" providerId="ADAL" clId="{956F85C5-7BDC-45CB-8EFF-FC4DD8B6D0E0}" dt="2024-02-12T17:25:31.422" v="4217" actId="20577"/>
        <pc:sldMkLst>
          <pc:docMk/>
          <pc:sldMk cId="3177758804" sldId="332"/>
        </pc:sldMkLst>
      </pc:sldChg>
      <pc:sldChg chg="addSp delSp modSp new mod setBg">
        <pc:chgData name="Ben Lefort" userId="21e62344-4466-4d9e-89dc-034d012d395e" providerId="ADAL" clId="{956F85C5-7BDC-45CB-8EFF-FC4DD8B6D0E0}" dt="2024-01-17T19:43:46.568" v="343" actId="26606"/>
        <pc:sldMkLst>
          <pc:docMk/>
          <pc:sldMk cId="3579283762" sldId="333"/>
        </pc:sldMkLst>
      </pc:sldChg>
      <pc:sldChg chg="addSp delSp modSp new mod setBg">
        <pc:chgData name="Ben Lefort" userId="21e62344-4466-4d9e-89dc-034d012d395e" providerId="ADAL" clId="{956F85C5-7BDC-45CB-8EFF-FC4DD8B6D0E0}" dt="2024-01-17T19:49:36.021" v="347" actId="26606"/>
        <pc:sldMkLst>
          <pc:docMk/>
          <pc:sldMk cId="3532656577" sldId="334"/>
        </pc:sldMkLst>
      </pc:sldChg>
      <pc:sldChg chg="addSp delSp modSp new mod setBg">
        <pc:chgData name="Ben Lefort" userId="21e62344-4466-4d9e-89dc-034d012d395e" providerId="ADAL" clId="{956F85C5-7BDC-45CB-8EFF-FC4DD8B6D0E0}" dt="2024-01-17T20:36:26.062" v="366" actId="478"/>
        <pc:sldMkLst>
          <pc:docMk/>
          <pc:sldMk cId="1065648991" sldId="335"/>
        </pc:sldMkLst>
      </pc:sldChg>
      <pc:sldChg chg="new del">
        <pc:chgData name="Ben Lefort" userId="21e62344-4466-4d9e-89dc-034d012d395e" providerId="ADAL" clId="{956F85C5-7BDC-45CB-8EFF-FC4DD8B6D0E0}" dt="2024-01-17T20:35:32.289" v="353" actId="680"/>
        <pc:sldMkLst>
          <pc:docMk/>
          <pc:sldMk cId="1916351469" sldId="336"/>
        </pc:sldMkLst>
      </pc:sldChg>
      <pc:sldChg chg="addSp delSp modSp new mod setBg">
        <pc:chgData name="Ben Lefort" userId="21e62344-4466-4d9e-89dc-034d012d395e" providerId="ADAL" clId="{956F85C5-7BDC-45CB-8EFF-FC4DD8B6D0E0}" dt="2024-01-17T20:36:54.634" v="373" actId="26606"/>
        <pc:sldMkLst>
          <pc:docMk/>
          <pc:sldMk cId="2333947788" sldId="336"/>
        </pc:sldMkLst>
      </pc:sldChg>
      <pc:sldChg chg="addSp delSp modSp new mod setBg">
        <pc:chgData name="Ben Lefort" userId="21e62344-4466-4d9e-89dc-034d012d395e" providerId="ADAL" clId="{956F85C5-7BDC-45CB-8EFF-FC4DD8B6D0E0}" dt="2024-01-17T20:43:49.799" v="377" actId="26606"/>
        <pc:sldMkLst>
          <pc:docMk/>
          <pc:sldMk cId="1031279171" sldId="337"/>
        </pc:sldMkLst>
      </pc:sldChg>
      <pc:sldChg chg="addSp delSp modSp new mod setBg">
        <pc:chgData name="Ben Lefort" userId="21e62344-4466-4d9e-89dc-034d012d395e" providerId="ADAL" clId="{956F85C5-7BDC-45CB-8EFF-FC4DD8B6D0E0}" dt="2024-01-17T20:45:40.797" v="381" actId="26606"/>
        <pc:sldMkLst>
          <pc:docMk/>
          <pc:sldMk cId="3140091997" sldId="338"/>
        </pc:sldMkLst>
      </pc:sldChg>
      <pc:sldChg chg="addSp delSp modSp new mod setBg">
        <pc:chgData name="Ben Lefort" userId="21e62344-4466-4d9e-89dc-034d012d395e" providerId="ADAL" clId="{956F85C5-7BDC-45CB-8EFF-FC4DD8B6D0E0}" dt="2024-01-17T20:46:32.392" v="386" actId="26606"/>
        <pc:sldMkLst>
          <pc:docMk/>
          <pc:sldMk cId="4066231380" sldId="339"/>
        </pc:sldMkLst>
      </pc:sldChg>
      <pc:sldChg chg="addSp delSp modSp new mod setBg">
        <pc:chgData name="Ben Lefort" userId="21e62344-4466-4d9e-89dc-034d012d395e" providerId="ADAL" clId="{956F85C5-7BDC-45CB-8EFF-FC4DD8B6D0E0}" dt="2024-01-17T20:51:51.766" v="390" actId="26606"/>
        <pc:sldMkLst>
          <pc:docMk/>
          <pc:sldMk cId="649333859" sldId="340"/>
        </pc:sldMkLst>
      </pc:sldChg>
      <pc:sldChg chg="addSp delSp modSp new mod setBg">
        <pc:chgData name="Ben Lefort" userId="21e62344-4466-4d9e-89dc-034d012d395e" providerId="ADAL" clId="{956F85C5-7BDC-45CB-8EFF-FC4DD8B6D0E0}" dt="2024-01-17T20:54:05.643" v="394" actId="26606"/>
        <pc:sldMkLst>
          <pc:docMk/>
          <pc:sldMk cId="1829700862" sldId="341"/>
        </pc:sldMkLst>
      </pc:sldChg>
      <pc:sldChg chg="addSp delSp modSp new mod setBg">
        <pc:chgData name="Ben Lefort" userId="21e62344-4466-4d9e-89dc-034d012d395e" providerId="ADAL" clId="{956F85C5-7BDC-45CB-8EFF-FC4DD8B6D0E0}" dt="2024-01-17T20:55:23.605" v="398" actId="26606"/>
        <pc:sldMkLst>
          <pc:docMk/>
          <pc:sldMk cId="1447854870" sldId="342"/>
        </pc:sldMkLst>
      </pc:sldChg>
      <pc:sldChg chg="addSp delSp modSp new mod setBg">
        <pc:chgData name="Ben Lefort" userId="21e62344-4466-4d9e-89dc-034d012d395e" providerId="ADAL" clId="{956F85C5-7BDC-45CB-8EFF-FC4DD8B6D0E0}" dt="2024-01-17T20:57:05.520" v="407" actId="255"/>
        <pc:sldMkLst>
          <pc:docMk/>
          <pc:sldMk cId="2989146210" sldId="343"/>
        </pc:sldMkLst>
      </pc:sldChg>
      <pc:sldChg chg="addSp delSp modSp new mod ord setBg">
        <pc:chgData name="Ben Lefort" userId="21e62344-4466-4d9e-89dc-034d012d395e" providerId="ADAL" clId="{956F85C5-7BDC-45CB-8EFF-FC4DD8B6D0E0}" dt="2024-02-01T18:30:54.339" v="518"/>
        <pc:sldMkLst>
          <pc:docMk/>
          <pc:sldMk cId="211760347" sldId="344"/>
        </pc:sldMkLst>
      </pc:sldChg>
      <pc:sldChg chg="addSp delSp modSp new mod setBg">
        <pc:chgData name="Ben Lefort" userId="21e62344-4466-4d9e-89dc-034d012d395e" providerId="ADAL" clId="{956F85C5-7BDC-45CB-8EFF-FC4DD8B6D0E0}" dt="2024-01-17T20:58:19.800" v="439" actId="14100"/>
        <pc:sldMkLst>
          <pc:docMk/>
          <pc:sldMk cId="1075761451" sldId="345"/>
        </pc:sldMkLst>
      </pc:sldChg>
      <pc:sldChg chg="addSp delSp modSp new mod setBg setClrOvrMap">
        <pc:chgData name="Ben Lefort" userId="21e62344-4466-4d9e-89dc-034d012d395e" providerId="ADAL" clId="{956F85C5-7BDC-45CB-8EFF-FC4DD8B6D0E0}" dt="2024-01-17T20:58:59.072" v="471" actId="255"/>
        <pc:sldMkLst>
          <pc:docMk/>
          <pc:sldMk cId="4064721590" sldId="346"/>
        </pc:sldMkLst>
      </pc:sldChg>
      <pc:sldChg chg="addSp delSp modSp new mod setBg">
        <pc:chgData name="Ben Lefort" userId="21e62344-4466-4d9e-89dc-034d012d395e" providerId="ADAL" clId="{956F85C5-7BDC-45CB-8EFF-FC4DD8B6D0E0}" dt="2024-01-17T21:00:48.669" v="481" actId="26606"/>
        <pc:sldMkLst>
          <pc:docMk/>
          <pc:sldMk cId="535475193" sldId="347"/>
        </pc:sldMkLst>
      </pc:sldChg>
      <pc:sldChg chg="addSp delSp modSp new mod setBg">
        <pc:chgData name="Ben Lefort" userId="21e62344-4466-4d9e-89dc-034d012d395e" providerId="ADAL" clId="{956F85C5-7BDC-45CB-8EFF-FC4DD8B6D0E0}" dt="2024-01-17T21:02:07.978" v="488" actId="14100"/>
        <pc:sldMkLst>
          <pc:docMk/>
          <pc:sldMk cId="1782762853" sldId="348"/>
        </pc:sldMkLst>
      </pc:sldChg>
      <pc:sldChg chg="addSp delSp modSp new mod setBg">
        <pc:chgData name="Ben Lefort" userId="21e62344-4466-4d9e-89dc-034d012d395e" providerId="ADAL" clId="{956F85C5-7BDC-45CB-8EFF-FC4DD8B6D0E0}" dt="2024-01-17T21:04:07.862" v="501" actId="255"/>
        <pc:sldMkLst>
          <pc:docMk/>
          <pc:sldMk cId="3831132596" sldId="349"/>
        </pc:sldMkLst>
      </pc:sldChg>
      <pc:sldChg chg="addSp delSp modSp new mod setBg">
        <pc:chgData name="Ben Lefort" userId="21e62344-4466-4d9e-89dc-034d012d395e" providerId="ADAL" clId="{956F85C5-7BDC-45CB-8EFF-FC4DD8B6D0E0}" dt="2024-01-17T21:08:22.406" v="516" actId="255"/>
        <pc:sldMkLst>
          <pc:docMk/>
          <pc:sldMk cId="708598174" sldId="350"/>
        </pc:sldMkLst>
      </pc:sldChg>
      <pc:sldChg chg="modSp new mod">
        <pc:chgData name="Ben Lefort" userId="21e62344-4466-4d9e-89dc-034d012d395e" providerId="ADAL" clId="{956F85C5-7BDC-45CB-8EFF-FC4DD8B6D0E0}" dt="2024-02-01T19:36:41.396" v="555" actId="20577"/>
        <pc:sldMkLst>
          <pc:docMk/>
          <pc:sldMk cId="620695260" sldId="351"/>
        </pc:sldMkLst>
      </pc:sldChg>
      <pc:sldChg chg="addSp delSp modSp new mod setBg">
        <pc:chgData name="Ben Lefort" userId="21e62344-4466-4d9e-89dc-034d012d395e" providerId="ADAL" clId="{956F85C5-7BDC-45CB-8EFF-FC4DD8B6D0E0}" dt="2024-02-08T14:27:26.157" v="561" actId="27918"/>
        <pc:sldMkLst>
          <pc:docMk/>
          <pc:sldMk cId="4230071560" sldId="352"/>
        </pc:sldMkLst>
      </pc:sldChg>
      <pc:sldChg chg="addSp delSp modSp new mod setBg modNotesTx">
        <pc:chgData name="Ben Lefort" userId="21e62344-4466-4d9e-89dc-034d012d395e" providerId="ADAL" clId="{956F85C5-7BDC-45CB-8EFF-FC4DD8B6D0E0}" dt="2024-02-08T14:34:00.283" v="792" actId="20577"/>
        <pc:sldMkLst>
          <pc:docMk/>
          <pc:sldMk cId="1579803486" sldId="353"/>
        </pc:sldMkLst>
      </pc:sldChg>
      <pc:sldChg chg="addSp delSp modSp new mod setBg">
        <pc:chgData name="Ben Lefort" userId="21e62344-4466-4d9e-89dc-034d012d395e" providerId="ADAL" clId="{956F85C5-7BDC-45CB-8EFF-FC4DD8B6D0E0}" dt="2024-02-08T14:51:53.535" v="802" actId="255"/>
        <pc:sldMkLst>
          <pc:docMk/>
          <pc:sldMk cId="846016480" sldId="354"/>
        </pc:sldMkLst>
      </pc:sldChg>
      <pc:sldChg chg="addSp delSp modSp new mod setBg">
        <pc:chgData name="Ben Lefort" userId="21e62344-4466-4d9e-89dc-034d012d395e" providerId="ADAL" clId="{956F85C5-7BDC-45CB-8EFF-FC4DD8B6D0E0}" dt="2024-02-08T15:14:19.384" v="891" actId="255"/>
        <pc:sldMkLst>
          <pc:docMk/>
          <pc:sldMk cId="406436038" sldId="355"/>
        </pc:sldMkLst>
      </pc:sldChg>
      <pc:sldChg chg="addSp delSp modSp new del mod setBg">
        <pc:chgData name="Ben Lefort" userId="21e62344-4466-4d9e-89dc-034d012d395e" providerId="ADAL" clId="{956F85C5-7BDC-45CB-8EFF-FC4DD8B6D0E0}" dt="2024-02-08T15:07:36.434" v="852" actId="47"/>
        <pc:sldMkLst>
          <pc:docMk/>
          <pc:sldMk cId="784453975" sldId="356"/>
        </pc:sldMkLst>
      </pc:sldChg>
      <pc:sldChg chg="addSp delSp modSp add mod setBg delDesignElem">
        <pc:chgData name="Ben Lefort" userId="21e62344-4466-4d9e-89dc-034d012d395e" providerId="ADAL" clId="{956F85C5-7BDC-45CB-8EFF-FC4DD8B6D0E0}" dt="2024-02-08T15:14:14.765" v="890" actId="255"/>
        <pc:sldMkLst>
          <pc:docMk/>
          <pc:sldMk cId="956489675" sldId="356"/>
        </pc:sldMkLst>
      </pc:sldChg>
      <pc:sldChg chg="addSp delSp modSp add mod setBg delDesignElem">
        <pc:chgData name="Ben Lefort" userId="21e62344-4466-4d9e-89dc-034d012d395e" providerId="ADAL" clId="{956F85C5-7BDC-45CB-8EFF-FC4DD8B6D0E0}" dt="2024-02-08T15:14:10.398" v="889" actId="255"/>
        <pc:sldMkLst>
          <pc:docMk/>
          <pc:sldMk cId="3905774404" sldId="357"/>
        </pc:sldMkLst>
      </pc:sldChg>
      <pc:sldChg chg="addSp delSp modSp new mod setBg">
        <pc:chgData name="Ben Lefort" userId="21e62344-4466-4d9e-89dc-034d012d395e" providerId="ADAL" clId="{956F85C5-7BDC-45CB-8EFF-FC4DD8B6D0E0}" dt="2024-02-08T15:21:58.303" v="1246" actId="26606"/>
        <pc:sldMkLst>
          <pc:docMk/>
          <pc:sldMk cId="2008683002" sldId="358"/>
        </pc:sldMkLst>
      </pc:sldChg>
      <pc:sldChg chg="delSp modSp new mod">
        <pc:chgData name="Ben Lefort" userId="21e62344-4466-4d9e-89dc-034d012d395e" providerId="ADAL" clId="{956F85C5-7BDC-45CB-8EFF-FC4DD8B6D0E0}" dt="2024-02-12T14:44:10.316" v="1850" actId="478"/>
        <pc:sldMkLst>
          <pc:docMk/>
          <pc:sldMk cId="2765092304" sldId="359"/>
        </pc:sldMkLst>
      </pc:sldChg>
      <pc:sldChg chg="addSp delSp modSp new mod setBg">
        <pc:chgData name="Ben Lefort" userId="21e62344-4466-4d9e-89dc-034d012d395e" providerId="ADAL" clId="{956F85C5-7BDC-45CB-8EFF-FC4DD8B6D0E0}" dt="2024-02-08T16:13:08.564" v="1260" actId="26606"/>
        <pc:sldMkLst>
          <pc:docMk/>
          <pc:sldMk cId="3687858558" sldId="360"/>
        </pc:sldMkLst>
      </pc:sldChg>
      <pc:sldChg chg="addSp delSp modSp new mod setBg">
        <pc:chgData name="Ben Lefort" userId="21e62344-4466-4d9e-89dc-034d012d395e" providerId="ADAL" clId="{956F85C5-7BDC-45CB-8EFF-FC4DD8B6D0E0}" dt="2024-02-08T16:16:02.604" v="1369" actId="27918"/>
        <pc:sldMkLst>
          <pc:docMk/>
          <pc:sldMk cId="2320470978" sldId="361"/>
        </pc:sldMkLst>
      </pc:sldChg>
      <pc:sldChg chg="addSp delSp modSp new mod setBg">
        <pc:chgData name="Ben Lefort" userId="21e62344-4466-4d9e-89dc-034d012d395e" providerId="ADAL" clId="{956F85C5-7BDC-45CB-8EFF-FC4DD8B6D0E0}" dt="2024-02-08T16:14:19.582" v="1280" actId="26606"/>
        <pc:sldMkLst>
          <pc:docMk/>
          <pc:sldMk cId="596214034" sldId="362"/>
        </pc:sldMkLst>
      </pc:sldChg>
      <pc:sldChg chg="addSp delSp modSp new mod setBg">
        <pc:chgData name="Ben Lefort" userId="21e62344-4466-4d9e-89dc-034d012d395e" providerId="ADAL" clId="{956F85C5-7BDC-45CB-8EFF-FC4DD8B6D0E0}" dt="2024-02-09T19:33:50.523" v="1452" actId="26606"/>
        <pc:sldMkLst>
          <pc:docMk/>
          <pc:sldMk cId="2284122978" sldId="363"/>
        </pc:sldMkLst>
      </pc:sldChg>
      <pc:sldChg chg="delSp modSp add mod setBg delDesignElem">
        <pc:chgData name="Ben Lefort" userId="21e62344-4466-4d9e-89dc-034d012d395e" providerId="ADAL" clId="{956F85C5-7BDC-45CB-8EFF-FC4DD8B6D0E0}" dt="2024-02-08T16:16:44.118" v="1385"/>
        <pc:sldMkLst>
          <pc:docMk/>
          <pc:sldMk cId="709363166" sldId="364"/>
        </pc:sldMkLst>
      </pc:sldChg>
      <pc:sldChg chg="modSp add mod">
        <pc:chgData name="Ben Lefort" userId="21e62344-4466-4d9e-89dc-034d012d395e" providerId="ADAL" clId="{956F85C5-7BDC-45CB-8EFF-FC4DD8B6D0E0}" dt="2024-02-08T20:19:57.943" v="1434" actId="20577"/>
        <pc:sldMkLst>
          <pc:docMk/>
          <pc:sldMk cId="3660438728" sldId="365"/>
        </pc:sldMkLst>
      </pc:sldChg>
      <pc:sldChg chg="addSp delSp modSp new mod setBg">
        <pc:chgData name="Ben Lefort" userId="21e62344-4466-4d9e-89dc-034d012d395e" providerId="ADAL" clId="{956F85C5-7BDC-45CB-8EFF-FC4DD8B6D0E0}" dt="2024-02-09T19:22:05.740" v="1445" actId="26606"/>
        <pc:sldMkLst>
          <pc:docMk/>
          <pc:sldMk cId="1918929740" sldId="366"/>
        </pc:sldMkLst>
      </pc:sldChg>
      <pc:sldChg chg="addSp delSp add del setBg delDesignElem">
        <pc:chgData name="Ben Lefort" userId="21e62344-4466-4d9e-89dc-034d012d395e" providerId="ADAL" clId="{956F85C5-7BDC-45CB-8EFF-FC4DD8B6D0E0}" dt="2024-02-09T19:21:19.234" v="1437"/>
        <pc:sldMkLst>
          <pc:docMk/>
          <pc:sldMk cId="2611053203" sldId="366"/>
        </pc:sldMkLst>
      </pc:sldChg>
      <pc:sldChg chg="delSp add del mod setBg delDesignElem">
        <pc:chgData name="Ben Lefort" userId="21e62344-4466-4d9e-89dc-034d012d395e" providerId="ADAL" clId="{956F85C5-7BDC-45CB-8EFF-FC4DD8B6D0E0}" dt="2024-02-09T19:21:34.936" v="1441" actId="47"/>
        <pc:sldMkLst>
          <pc:docMk/>
          <pc:sldMk cId="3227300053" sldId="366"/>
        </pc:sldMkLst>
      </pc:sldChg>
      <pc:sldChg chg="addSp delSp modSp new mod setBg">
        <pc:chgData name="Ben Lefort" userId="21e62344-4466-4d9e-89dc-034d012d395e" providerId="ADAL" clId="{956F85C5-7BDC-45CB-8EFF-FC4DD8B6D0E0}" dt="2024-02-09T19:30:04.856" v="1449" actId="26606"/>
        <pc:sldMkLst>
          <pc:docMk/>
          <pc:sldMk cId="2432622336" sldId="367"/>
        </pc:sldMkLst>
      </pc:sldChg>
      <pc:sldChg chg="addSp delSp modSp new mod setBg">
        <pc:chgData name="Ben Lefort" userId="21e62344-4466-4d9e-89dc-034d012d395e" providerId="ADAL" clId="{956F85C5-7BDC-45CB-8EFF-FC4DD8B6D0E0}" dt="2024-02-09T21:08:53.622" v="1634" actId="20577"/>
        <pc:sldMkLst>
          <pc:docMk/>
          <pc:sldMk cId="2517937342" sldId="368"/>
        </pc:sldMkLst>
      </pc:sldChg>
      <pc:sldChg chg="modSp new mod">
        <pc:chgData name="Ben Lefort" userId="21e62344-4466-4d9e-89dc-034d012d395e" providerId="ADAL" clId="{956F85C5-7BDC-45CB-8EFF-FC4DD8B6D0E0}" dt="2024-02-12T15:58:56.313" v="3151" actId="113"/>
        <pc:sldMkLst>
          <pc:docMk/>
          <pc:sldMk cId="3283576401" sldId="369"/>
        </pc:sldMkLst>
      </pc:sldChg>
      <pc:sldChg chg="addSp delSp modSp new mod setBg">
        <pc:chgData name="Ben Lefort" userId="21e62344-4466-4d9e-89dc-034d012d395e" providerId="ADAL" clId="{956F85C5-7BDC-45CB-8EFF-FC4DD8B6D0E0}" dt="2024-02-09T20:58:07.635" v="1520" actId="255"/>
        <pc:sldMkLst>
          <pc:docMk/>
          <pc:sldMk cId="1546660205" sldId="370"/>
        </pc:sldMkLst>
      </pc:sldChg>
      <pc:sldChg chg="addSp delSp modSp new mod setBg">
        <pc:chgData name="Ben Lefort" userId="21e62344-4466-4d9e-89dc-034d012d395e" providerId="ADAL" clId="{956F85C5-7BDC-45CB-8EFF-FC4DD8B6D0E0}" dt="2024-02-09T21:00:12.785" v="1547" actId="255"/>
        <pc:sldMkLst>
          <pc:docMk/>
          <pc:sldMk cId="4154487431" sldId="371"/>
        </pc:sldMkLst>
      </pc:sldChg>
      <pc:sldChg chg="addSp delSp modSp new mod setBg">
        <pc:chgData name="Ben Lefort" userId="21e62344-4466-4d9e-89dc-034d012d395e" providerId="ADAL" clId="{956F85C5-7BDC-45CB-8EFF-FC4DD8B6D0E0}" dt="2024-02-09T21:01:45.863" v="1565" actId="255"/>
        <pc:sldMkLst>
          <pc:docMk/>
          <pc:sldMk cId="3200331816" sldId="372"/>
        </pc:sldMkLst>
      </pc:sldChg>
      <pc:sldChg chg="addSp delSp modSp new mod setBg">
        <pc:chgData name="Ben Lefort" userId="21e62344-4466-4d9e-89dc-034d012d395e" providerId="ADAL" clId="{956F85C5-7BDC-45CB-8EFF-FC4DD8B6D0E0}" dt="2024-02-09T21:04:09.762" v="1580" actId="26606"/>
        <pc:sldMkLst>
          <pc:docMk/>
          <pc:sldMk cId="1025605340" sldId="373"/>
        </pc:sldMkLst>
      </pc:sldChg>
      <pc:sldChg chg="addSp delSp modSp new mod setBg">
        <pc:chgData name="Ben Lefort" userId="21e62344-4466-4d9e-89dc-034d012d395e" providerId="ADAL" clId="{956F85C5-7BDC-45CB-8EFF-FC4DD8B6D0E0}" dt="2024-02-09T21:09:02.845" v="1635" actId="27918"/>
        <pc:sldMkLst>
          <pc:docMk/>
          <pc:sldMk cId="2543102164" sldId="374"/>
        </pc:sldMkLst>
      </pc:sldChg>
      <pc:sldChg chg="addSp delSp modSp add mod setBg delDesignElem">
        <pc:chgData name="Ben Lefort" userId="21e62344-4466-4d9e-89dc-034d012d395e" providerId="ADAL" clId="{956F85C5-7BDC-45CB-8EFF-FC4DD8B6D0E0}" dt="2024-02-09T21:14:22.694" v="1831" actId="1076"/>
        <pc:sldMkLst>
          <pc:docMk/>
          <pc:sldMk cId="1327983189" sldId="375"/>
        </pc:sldMkLst>
      </pc:sldChg>
      <pc:sldChg chg="addSp delSp modSp add mod setBg">
        <pc:chgData name="Ben Lefort" userId="21e62344-4466-4d9e-89dc-034d012d395e" providerId="ADAL" clId="{956F85C5-7BDC-45CB-8EFF-FC4DD8B6D0E0}" dt="2024-02-12T14:44:52.317" v="1881" actId="255"/>
        <pc:sldMkLst>
          <pc:docMk/>
          <pc:sldMk cId="3567212611" sldId="376"/>
        </pc:sldMkLst>
      </pc:sldChg>
      <pc:sldChg chg="addSp delSp modSp new mod setBg">
        <pc:chgData name="Ben Lefort" userId="21e62344-4466-4d9e-89dc-034d012d395e" providerId="ADAL" clId="{956F85C5-7BDC-45CB-8EFF-FC4DD8B6D0E0}" dt="2024-02-12T14:52:13.309" v="2016" actId="255"/>
        <pc:sldMkLst>
          <pc:docMk/>
          <pc:sldMk cId="3090919961" sldId="377"/>
        </pc:sldMkLst>
      </pc:sldChg>
      <pc:sldChg chg="addSp delSp modSp new mod setBg">
        <pc:chgData name="Ben Lefort" userId="21e62344-4466-4d9e-89dc-034d012d395e" providerId="ADAL" clId="{956F85C5-7BDC-45CB-8EFF-FC4DD8B6D0E0}" dt="2024-02-12T14:47:27.539" v="1932" actId="255"/>
        <pc:sldMkLst>
          <pc:docMk/>
          <pc:sldMk cId="688761425" sldId="378"/>
        </pc:sldMkLst>
      </pc:sldChg>
      <pc:sldChg chg="addSp delSp modSp new mod setBg">
        <pc:chgData name="Ben Lefort" userId="21e62344-4466-4d9e-89dc-034d012d395e" providerId="ADAL" clId="{956F85C5-7BDC-45CB-8EFF-FC4DD8B6D0E0}" dt="2024-02-12T14:45:47.170" v="1907" actId="255"/>
        <pc:sldMkLst>
          <pc:docMk/>
          <pc:sldMk cId="3320945" sldId="379"/>
        </pc:sldMkLst>
      </pc:sldChg>
      <pc:sldChg chg="delSp modSp new mod">
        <pc:chgData name="Ben Lefort" userId="21e62344-4466-4d9e-89dc-034d012d395e" providerId="ADAL" clId="{956F85C5-7BDC-45CB-8EFF-FC4DD8B6D0E0}" dt="2024-02-12T14:44:22.795" v="1851" actId="1076"/>
        <pc:sldMkLst>
          <pc:docMk/>
          <pc:sldMk cId="2823076633" sldId="380"/>
        </pc:sldMkLst>
      </pc:sldChg>
      <pc:sldChg chg="addSp delSp modSp new mod setBg">
        <pc:chgData name="Ben Lefort" userId="21e62344-4466-4d9e-89dc-034d012d395e" providerId="ADAL" clId="{956F85C5-7BDC-45CB-8EFF-FC4DD8B6D0E0}" dt="2024-02-12T14:49:35.075" v="1956" actId="255"/>
        <pc:sldMkLst>
          <pc:docMk/>
          <pc:sldMk cId="1488174438" sldId="381"/>
        </pc:sldMkLst>
      </pc:sldChg>
      <pc:sldChg chg="addSp delSp modSp new mod setBg">
        <pc:chgData name="Ben Lefort" userId="21e62344-4466-4d9e-89dc-034d012d395e" providerId="ADAL" clId="{956F85C5-7BDC-45CB-8EFF-FC4DD8B6D0E0}" dt="2024-02-12T14:51:01.307" v="1989" actId="255"/>
        <pc:sldMkLst>
          <pc:docMk/>
          <pc:sldMk cId="2282471288" sldId="382"/>
        </pc:sldMkLst>
      </pc:sldChg>
      <pc:sldChg chg="modSp add mod">
        <pc:chgData name="Ben Lefort" userId="21e62344-4466-4d9e-89dc-034d012d395e" providerId="ADAL" clId="{956F85C5-7BDC-45CB-8EFF-FC4DD8B6D0E0}" dt="2024-02-12T15:39:54.674" v="2103" actId="14734"/>
        <pc:sldMkLst>
          <pc:docMk/>
          <pc:sldMk cId="948927704" sldId="383"/>
        </pc:sldMkLst>
      </pc:sldChg>
      <pc:sldChg chg="modSp new mod">
        <pc:chgData name="Ben Lefort" userId="21e62344-4466-4d9e-89dc-034d012d395e" providerId="ADAL" clId="{956F85C5-7BDC-45CB-8EFF-FC4DD8B6D0E0}" dt="2024-02-12T16:20:54.880" v="4207" actId="20577"/>
        <pc:sldMkLst>
          <pc:docMk/>
          <pc:sldMk cId="2540614822" sldId="384"/>
        </pc:sldMkLst>
      </pc:sldChg>
    </pc:docChg>
  </pc:docChgLst>
  <pc:docChgLst>
    <pc:chgData name="Ben Lefort" userId="S::ben.lefort@ofa.on.ca::21e62344-4466-4d9e-89dc-034d012d395e" providerId="AD" clId="Web-{4D10E470-21A7-5D42-64C8-50F3F36F7FE4}"/>
    <pc:docChg chg="modSld">
      <pc:chgData name="Ben Lefort" userId="S::ben.lefort@ofa.on.ca::21e62344-4466-4d9e-89dc-034d012d395e" providerId="AD" clId="Web-{4D10E470-21A7-5D42-64C8-50F3F36F7FE4}" dt="2024-01-15T13:34:44.658" v="1" actId="20577"/>
      <pc:docMkLst>
        <pc:docMk/>
      </pc:docMkLst>
      <pc:sldChg chg="modSp">
        <pc:chgData name="Ben Lefort" userId="S::ben.lefort@ofa.on.ca::21e62344-4466-4d9e-89dc-034d012d395e" providerId="AD" clId="Web-{4D10E470-21A7-5D42-64C8-50F3F36F7FE4}" dt="2024-01-15T13:34:44.658" v="1" actId="20577"/>
        <pc:sldMkLst>
          <pc:docMk/>
          <pc:sldMk cId="508608536" sldId="332"/>
        </pc:sldMkLst>
      </pc:sldChg>
    </pc:docChg>
  </pc:docChgLst>
  <pc:docChgLst>
    <pc:chgData name="Ben Lefort" userId="21e62344-4466-4d9e-89dc-034d012d395e" providerId="ADAL" clId="{BA7B1ADB-F425-4EC4-B9D0-97D36704E758}"/>
    <pc:docChg chg="modSld">
      <pc:chgData name="Ben Lefort" userId="21e62344-4466-4d9e-89dc-034d012d395e" providerId="ADAL" clId="{BA7B1ADB-F425-4EC4-B9D0-97D36704E758}" dt="2025-02-07T19:50:43.670" v="7" actId="20577"/>
      <pc:docMkLst>
        <pc:docMk/>
      </pc:docMkLst>
      <pc:sldChg chg="modSp mod">
        <pc:chgData name="Ben Lefort" userId="21e62344-4466-4d9e-89dc-034d012d395e" providerId="ADAL" clId="{BA7B1ADB-F425-4EC4-B9D0-97D36704E758}" dt="2025-02-07T19:50:20.660" v="2" actId="20577"/>
        <pc:sldMkLst>
          <pc:docMk/>
          <pc:sldMk cId="1315776123" sldId="328"/>
        </pc:sldMkLst>
        <pc:spChg chg="mod">
          <ac:chgData name="Ben Lefort" userId="21e62344-4466-4d9e-89dc-034d012d395e" providerId="ADAL" clId="{BA7B1ADB-F425-4EC4-B9D0-97D36704E758}" dt="2025-02-07T19:50:20.660" v="2" actId="20577"/>
          <ac:spMkLst>
            <pc:docMk/>
            <pc:sldMk cId="1315776123" sldId="328"/>
            <ac:spMk id="2" creationId="{348E1708-1099-FAAD-63D9-A6AE3D468597}"/>
          </ac:spMkLst>
        </pc:spChg>
      </pc:sldChg>
      <pc:sldChg chg="modSp mod">
        <pc:chgData name="Ben Lefort" userId="21e62344-4466-4d9e-89dc-034d012d395e" providerId="ADAL" clId="{BA7B1ADB-F425-4EC4-B9D0-97D36704E758}" dt="2025-02-07T19:50:27.670" v="3" actId="20577"/>
        <pc:sldMkLst>
          <pc:docMk/>
          <pc:sldMk cId="1861552106" sldId="331"/>
        </pc:sldMkLst>
        <pc:spChg chg="mod">
          <ac:chgData name="Ben Lefort" userId="21e62344-4466-4d9e-89dc-034d012d395e" providerId="ADAL" clId="{BA7B1ADB-F425-4EC4-B9D0-97D36704E758}" dt="2025-02-07T19:50:27.670" v="3" actId="20577"/>
          <ac:spMkLst>
            <pc:docMk/>
            <pc:sldMk cId="1861552106" sldId="331"/>
            <ac:spMk id="2" creationId="{467737B6-B1B7-A9B4-5303-056C18F0EEB9}"/>
          </ac:spMkLst>
        </pc:spChg>
      </pc:sldChg>
      <pc:sldChg chg="modSp mod">
        <pc:chgData name="Ben Lefort" userId="21e62344-4466-4d9e-89dc-034d012d395e" providerId="ADAL" clId="{BA7B1ADB-F425-4EC4-B9D0-97D36704E758}" dt="2025-02-07T19:50:31.777" v="4" actId="20577"/>
        <pc:sldMkLst>
          <pc:docMk/>
          <pc:sldMk cId="3579283762" sldId="333"/>
        </pc:sldMkLst>
        <pc:spChg chg="mod">
          <ac:chgData name="Ben Lefort" userId="21e62344-4466-4d9e-89dc-034d012d395e" providerId="ADAL" clId="{BA7B1ADB-F425-4EC4-B9D0-97D36704E758}" dt="2025-02-07T19:50:31.777" v="4" actId="20577"/>
          <ac:spMkLst>
            <pc:docMk/>
            <pc:sldMk cId="3579283762" sldId="333"/>
            <ac:spMk id="2" creationId="{0E8E5740-6BD7-4FFC-80EC-E3CF0B244F5C}"/>
          </ac:spMkLst>
        </pc:spChg>
      </pc:sldChg>
      <pc:sldChg chg="modSp mod">
        <pc:chgData name="Ben Lefort" userId="21e62344-4466-4d9e-89dc-034d012d395e" providerId="ADAL" clId="{BA7B1ADB-F425-4EC4-B9D0-97D36704E758}" dt="2025-02-07T19:50:34.972" v="5" actId="20577"/>
        <pc:sldMkLst>
          <pc:docMk/>
          <pc:sldMk cId="1065648991" sldId="335"/>
        </pc:sldMkLst>
        <pc:spChg chg="mod">
          <ac:chgData name="Ben Lefort" userId="21e62344-4466-4d9e-89dc-034d012d395e" providerId="ADAL" clId="{BA7B1ADB-F425-4EC4-B9D0-97D36704E758}" dt="2025-02-07T19:50:34.972" v="5" actId="20577"/>
          <ac:spMkLst>
            <pc:docMk/>
            <pc:sldMk cId="1065648991" sldId="335"/>
            <ac:spMk id="2" creationId="{49B9EA7A-F7AF-E4CA-082E-FC04BF6FDE76}"/>
          </ac:spMkLst>
        </pc:spChg>
      </pc:sldChg>
      <pc:sldChg chg="modSp mod">
        <pc:chgData name="Ben Lefort" userId="21e62344-4466-4d9e-89dc-034d012d395e" providerId="ADAL" clId="{BA7B1ADB-F425-4EC4-B9D0-97D36704E758}" dt="2025-02-07T19:50:38.329" v="6" actId="20577"/>
        <pc:sldMkLst>
          <pc:docMk/>
          <pc:sldMk cId="2333947788" sldId="336"/>
        </pc:sldMkLst>
        <pc:spChg chg="mod">
          <ac:chgData name="Ben Lefort" userId="21e62344-4466-4d9e-89dc-034d012d395e" providerId="ADAL" clId="{BA7B1ADB-F425-4EC4-B9D0-97D36704E758}" dt="2025-02-07T19:50:38.329" v="6" actId="20577"/>
          <ac:spMkLst>
            <pc:docMk/>
            <pc:sldMk cId="2333947788" sldId="336"/>
            <ac:spMk id="2" creationId="{73B62B76-B7B2-CF83-4B3D-2BAA8C1CD89A}"/>
          </ac:spMkLst>
        </pc:spChg>
      </pc:sldChg>
      <pc:sldChg chg="modSp mod">
        <pc:chgData name="Ben Lefort" userId="21e62344-4466-4d9e-89dc-034d012d395e" providerId="ADAL" clId="{BA7B1ADB-F425-4EC4-B9D0-97D36704E758}" dt="2025-02-07T19:50:43.670" v="7" actId="20577"/>
        <pc:sldMkLst>
          <pc:docMk/>
          <pc:sldMk cId="649333859" sldId="340"/>
        </pc:sldMkLst>
        <pc:spChg chg="mod">
          <ac:chgData name="Ben Lefort" userId="21e62344-4466-4d9e-89dc-034d012d395e" providerId="ADAL" clId="{BA7B1ADB-F425-4EC4-B9D0-97D36704E758}" dt="2025-02-07T19:50:43.670" v="7" actId="20577"/>
          <ac:spMkLst>
            <pc:docMk/>
            <pc:sldMk cId="649333859" sldId="340"/>
            <ac:spMk id="2" creationId="{07F652B4-D04D-F1DE-31C0-46B1FCB4B749}"/>
          </ac:spMkLst>
        </pc:spChg>
      </pc:sldChg>
    </pc:docChg>
  </pc:docChgLst>
  <pc:docChgLst>
    <pc:chgData name="Ben Lefort" userId="21e62344-4466-4d9e-89dc-034d012d395e" providerId="ADAL" clId="{AF98FF5E-9757-46C2-8328-2DB3C4C6D6A6}"/>
    <pc:docChg chg="undo custSel addSld modSld">
      <pc:chgData name="Ben Lefort" userId="21e62344-4466-4d9e-89dc-034d012d395e" providerId="ADAL" clId="{AF98FF5E-9757-46C2-8328-2DB3C4C6D6A6}" dt="2024-01-10T20:28:29.027" v="1615" actId="20577"/>
      <pc:docMkLst>
        <pc:docMk/>
      </pc:docMkLst>
      <pc:sldChg chg="modSp mod">
        <pc:chgData name="Ben Lefort" userId="21e62344-4466-4d9e-89dc-034d012d395e" providerId="ADAL" clId="{AF98FF5E-9757-46C2-8328-2DB3C4C6D6A6}" dt="2024-01-10T18:03:59.974" v="2" actId="20577"/>
        <pc:sldMkLst>
          <pc:docMk/>
          <pc:sldMk cId="2015293924" sldId="328"/>
        </pc:sldMkLst>
      </pc:sldChg>
      <pc:sldChg chg="modSp mod">
        <pc:chgData name="Ben Lefort" userId="21e62344-4466-4d9e-89dc-034d012d395e" providerId="ADAL" clId="{AF98FF5E-9757-46C2-8328-2DB3C4C6D6A6}" dt="2024-01-10T18:26:39.774" v="291" actId="313"/>
        <pc:sldMkLst>
          <pc:docMk/>
          <pc:sldMk cId="2587585033" sldId="329"/>
        </pc:sldMkLst>
      </pc:sldChg>
      <pc:sldChg chg="modSp mod">
        <pc:chgData name="Ben Lefort" userId="21e62344-4466-4d9e-89dc-034d012d395e" providerId="ADAL" clId="{AF98FF5E-9757-46C2-8328-2DB3C4C6D6A6}" dt="2024-01-10T18:26:52.144" v="292" actId="20577"/>
        <pc:sldMkLst>
          <pc:docMk/>
          <pc:sldMk cId="1337118526" sldId="330"/>
        </pc:sldMkLst>
      </pc:sldChg>
      <pc:sldChg chg="modSp new mod">
        <pc:chgData name="Ben Lefort" userId="21e62344-4466-4d9e-89dc-034d012d395e" providerId="ADAL" clId="{AF98FF5E-9757-46C2-8328-2DB3C4C6D6A6}" dt="2024-01-10T20:28:29.027" v="1615" actId="20577"/>
        <pc:sldMkLst>
          <pc:docMk/>
          <pc:sldMk cId="508608536" sldId="332"/>
        </pc:sldMkLst>
      </pc:sldChg>
    </pc:docChg>
  </pc:docChgLst>
  <pc:docChgLst>
    <pc:chgData name="Ben Lefort" userId="21e62344-4466-4d9e-89dc-034d012d395e" providerId="ADAL" clId="{B2473AC0-FD5E-485F-9CEA-5D1A67D0E143}"/>
    <pc:docChg chg="undo custSel addSld delSld modSld">
      <pc:chgData name="Ben Lefort" userId="21e62344-4466-4d9e-89dc-034d012d395e" providerId="ADAL" clId="{B2473AC0-FD5E-485F-9CEA-5D1A67D0E143}" dt="2025-01-16T16:06:50.772" v="2361" actId="1076"/>
      <pc:docMkLst>
        <pc:docMk/>
      </pc:docMkLst>
      <pc:sldChg chg="modSp mod">
        <pc:chgData name="Ben Lefort" userId="21e62344-4466-4d9e-89dc-034d012d395e" providerId="ADAL" clId="{B2473AC0-FD5E-485F-9CEA-5D1A67D0E143}" dt="2025-01-07T16:21:23.300" v="82" actId="20577"/>
        <pc:sldMkLst>
          <pc:docMk/>
          <pc:sldMk cId="3116847771" sldId="321"/>
        </pc:sldMkLst>
        <pc:spChg chg="mod">
          <ac:chgData name="Ben Lefort" userId="21e62344-4466-4d9e-89dc-034d012d395e" providerId="ADAL" clId="{B2473AC0-FD5E-485F-9CEA-5D1A67D0E143}" dt="2025-01-07T16:21:23.300" v="82" actId="20577"/>
          <ac:spMkLst>
            <pc:docMk/>
            <pc:sldMk cId="3116847771" sldId="321"/>
            <ac:spMk id="3" creationId="{164C054B-03C5-4A4D-8B1E-4C1455D46058}"/>
          </ac:spMkLst>
        </pc:spChg>
      </pc:sldChg>
      <pc:sldChg chg="addSp delSp modSp mod">
        <pc:chgData name="Ben Lefort" userId="21e62344-4466-4d9e-89dc-034d012d395e" providerId="ADAL" clId="{B2473AC0-FD5E-485F-9CEA-5D1A67D0E143}" dt="2025-01-08T16:19:26.017" v="2342" actId="113"/>
        <pc:sldMkLst>
          <pc:docMk/>
          <pc:sldMk cId="1315776123" sldId="328"/>
        </pc:sldMkLst>
        <pc:graphicFrameChg chg="add mod modGraphic">
          <ac:chgData name="Ben Lefort" userId="21e62344-4466-4d9e-89dc-034d012d395e" providerId="ADAL" clId="{B2473AC0-FD5E-485F-9CEA-5D1A67D0E143}" dt="2025-01-08T16:19:26.017" v="2342" actId="113"/>
          <ac:graphicFrameMkLst>
            <pc:docMk/>
            <pc:sldMk cId="1315776123" sldId="328"/>
            <ac:graphicFrameMk id="7" creationId="{25FFCFC9-8226-E628-5FB2-8DAB9BF91E39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7T16:33:17.576" v="311" actId="14100"/>
        <pc:sldMkLst>
          <pc:docMk/>
          <pc:sldMk cId="2071373009" sldId="329"/>
        </pc:sldMkLst>
        <pc:spChg chg="add mod">
          <ac:chgData name="Ben Lefort" userId="21e62344-4466-4d9e-89dc-034d012d395e" providerId="ADAL" clId="{B2473AC0-FD5E-485F-9CEA-5D1A67D0E143}" dt="2025-01-07T16:33:15.661" v="310" actId="1076"/>
          <ac:spMkLst>
            <pc:docMk/>
            <pc:sldMk cId="2071373009" sldId="329"/>
            <ac:spMk id="7" creationId="{A1DBDE84-8388-7F2D-65C2-0409E1F07EC1}"/>
          </ac:spMkLst>
        </pc:spChg>
        <pc:spChg chg="add">
          <ac:chgData name="Ben Lefort" userId="21e62344-4466-4d9e-89dc-034d012d395e" providerId="ADAL" clId="{B2473AC0-FD5E-485F-9CEA-5D1A67D0E143}" dt="2025-01-07T16:31:20.682" v="225" actId="26606"/>
          <ac:spMkLst>
            <pc:docMk/>
            <pc:sldMk cId="2071373009" sldId="329"/>
            <ac:spMk id="16" creationId="{53F29798-D584-4792-9B62-3F5F5C36D619}"/>
          </ac:spMkLst>
        </pc:spChg>
        <pc:graphicFrameChg chg="add mod">
          <ac:chgData name="Ben Lefort" userId="21e62344-4466-4d9e-89dc-034d012d395e" providerId="ADAL" clId="{B2473AC0-FD5E-485F-9CEA-5D1A67D0E143}" dt="2025-01-07T16:33:17.576" v="311" actId="14100"/>
          <ac:graphicFrameMkLst>
            <pc:docMk/>
            <pc:sldMk cId="2071373009" sldId="329"/>
            <ac:graphicFrameMk id="6" creationId="{B6B66FF0-BD61-B8C0-E01F-EAA336431A62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7T16:39:58.980" v="489" actId="255"/>
        <pc:sldMkLst>
          <pc:docMk/>
          <pc:sldMk cId="1306263437" sldId="330"/>
        </pc:sldMkLst>
        <pc:spChg chg="mod">
          <ac:chgData name="Ben Lefort" userId="21e62344-4466-4d9e-89dc-034d012d395e" providerId="ADAL" clId="{B2473AC0-FD5E-485F-9CEA-5D1A67D0E143}" dt="2025-01-07T16:38:20.873" v="462" actId="26606"/>
          <ac:spMkLst>
            <pc:docMk/>
            <pc:sldMk cId="1306263437" sldId="330"/>
            <ac:spMk id="2" creationId="{F73791C2-90EA-2902-C431-1DAE5FA70E20}"/>
          </ac:spMkLst>
        </pc:spChg>
        <pc:spChg chg="add">
          <ac:chgData name="Ben Lefort" userId="21e62344-4466-4d9e-89dc-034d012d395e" providerId="ADAL" clId="{B2473AC0-FD5E-485F-9CEA-5D1A67D0E143}" dt="2025-01-07T16:38:20.873" v="462" actId="26606"/>
          <ac:spMkLst>
            <pc:docMk/>
            <pc:sldMk cId="1306263437" sldId="330"/>
            <ac:spMk id="16" creationId="{4845A0EE-C4C8-4AE1-B3C6-1261368AC036}"/>
          </ac:spMkLst>
        </pc:spChg>
        <pc:graphicFrameChg chg="add mod">
          <ac:chgData name="Ben Lefort" userId="21e62344-4466-4d9e-89dc-034d012d395e" providerId="ADAL" clId="{B2473AC0-FD5E-485F-9CEA-5D1A67D0E143}" dt="2025-01-07T16:39:58.980" v="489" actId="255"/>
          <ac:graphicFrameMkLst>
            <pc:docMk/>
            <pc:sldMk cId="1306263437" sldId="330"/>
            <ac:graphicFrameMk id="6" creationId="{1D36EDAF-0541-B58A-C981-1F260FCA0B87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7T17:03:36.922" v="541" actId="255"/>
        <pc:sldMkLst>
          <pc:docMk/>
          <pc:sldMk cId="1861552106" sldId="331"/>
        </pc:sldMkLst>
        <pc:spChg chg="mod">
          <ac:chgData name="Ben Lefort" userId="21e62344-4466-4d9e-89dc-034d012d395e" providerId="ADAL" clId="{B2473AC0-FD5E-485F-9CEA-5D1A67D0E143}" dt="2025-01-07T16:57:14.597" v="497" actId="26606"/>
          <ac:spMkLst>
            <pc:docMk/>
            <pc:sldMk cId="1861552106" sldId="331"/>
            <ac:spMk id="2" creationId="{467737B6-B1B7-A9B4-5303-056C18F0EEB9}"/>
          </ac:spMkLst>
        </pc:spChg>
        <pc:spChg chg="add">
          <ac:chgData name="Ben Lefort" userId="21e62344-4466-4d9e-89dc-034d012d395e" providerId="ADAL" clId="{B2473AC0-FD5E-485F-9CEA-5D1A67D0E143}" dt="2025-01-07T17:03:21.372" v="538" actId="26606"/>
          <ac:spMkLst>
            <pc:docMk/>
            <pc:sldMk cId="1861552106" sldId="331"/>
            <ac:spMk id="18" creationId="{4845A0EE-C4C8-4AE1-B3C6-1261368AC036}"/>
          </ac:spMkLst>
        </pc:spChg>
        <pc:graphicFrameChg chg="add mod">
          <ac:chgData name="Ben Lefort" userId="21e62344-4466-4d9e-89dc-034d012d395e" providerId="ADAL" clId="{B2473AC0-FD5E-485F-9CEA-5D1A67D0E143}" dt="2025-01-07T17:03:36.922" v="541" actId="255"/>
          <ac:graphicFrameMkLst>
            <pc:docMk/>
            <pc:sldMk cId="1861552106" sldId="331"/>
            <ac:graphicFrameMk id="9" creationId="{4F90D462-3E9A-86C7-218D-F04B7881D6C5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8T16:21:27.281" v="2344" actId="2165"/>
        <pc:sldMkLst>
          <pc:docMk/>
          <pc:sldMk cId="3177758804" sldId="332"/>
        </pc:sldMkLst>
        <pc:spChg chg="mod">
          <ac:chgData name="Ben Lefort" userId="21e62344-4466-4d9e-89dc-034d012d395e" providerId="ADAL" clId="{B2473AC0-FD5E-485F-9CEA-5D1A67D0E143}" dt="2025-01-07T16:59:39.092" v="516" actId="26606"/>
          <ac:spMkLst>
            <pc:docMk/>
            <pc:sldMk cId="3177758804" sldId="332"/>
            <ac:spMk id="2" creationId="{0B832766-47C7-BC7F-86A4-35657CBE72D2}"/>
          </ac:spMkLst>
        </pc:spChg>
        <pc:spChg chg="add">
          <ac:chgData name="Ben Lefort" userId="21e62344-4466-4d9e-89dc-034d012d395e" providerId="ADAL" clId="{B2473AC0-FD5E-485F-9CEA-5D1A67D0E143}" dt="2025-01-07T16:59:39.092" v="516" actId="26606"/>
          <ac:spMkLst>
            <pc:docMk/>
            <pc:sldMk cId="3177758804" sldId="332"/>
            <ac:spMk id="17" creationId="{4845A0EE-C4C8-4AE1-B3C6-1261368AC036}"/>
          </ac:spMkLst>
        </pc:spChg>
        <pc:graphicFrameChg chg="mod modGraphic">
          <ac:chgData name="Ben Lefort" userId="21e62344-4466-4d9e-89dc-034d012d395e" providerId="ADAL" clId="{B2473AC0-FD5E-485F-9CEA-5D1A67D0E143}" dt="2025-01-08T16:21:27.281" v="2344" actId="2165"/>
          <ac:graphicFrameMkLst>
            <pc:docMk/>
            <pc:sldMk cId="3177758804" sldId="332"/>
            <ac:graphicFrameMk id="5" creationId="{DAE33312-879E-073C-6162-6C80BFD49130}"/>
          </ac:graphicFrameMkLst>
        </pc:graphicFrameChg>
      </pc:sldChg>
      <pc:sldChg chg="modSp mod">
        <pc:chgData name="Ben Lefort" userId="21e62344-4466-4d9e-89dc-034d012d395e" providerId="ADAL" clId="{B2473AC0-FD5E-485F-9CEA-5D1A67D0E143}" dt="2025-01-08T16:21:44.641" v="2345" actId="2165"/>
        <pc:sldMkLst>
          <pc:docMk/>
          <pc:sldMk cId="3579283762" sldId="333"/>
        </pc:sldMkLst>
        <pc:graphicFrameChg chg="mod modGraphic">
          <ac:chgData name="Ben Lefort" userId="21e62344-4466-4d9e-89dc-034d012d395e" providerId="ADAL" clId="{B2473AC0-FD5E-485F-9CEA-5D1A67D0E143}" dt="2025-01-08T16:21:44.641" v="2345" actId="2165"/>
          <ac:graphicFrameMkLst>
            <pc:docMk/>
            <pc:sldMk cId="3579283762" sldId="333"/>
            <ac:graphicFrameMk id="8" creationId="{C92C9248-5926-5899-D928-30B35C34B5C0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8T16:21:14.121" v="2343" actId="2165"/>
        <pc:sldMkLst>
          <pc:docMk/>
          <pc:sldMk cId="3532656577" sldId="334"/>
        </pc:sldMkLst>
        <pc:spChg chg="mod">
          <ac:chgData name="Ben Lefort" userId="21e62344-4466-4d9e-89dc-034d012d395e" providerId="ADAL" clId="{B2473AC0-FD5E-485F-9CEA-5D1A67D0E143}" dt="2025-01-07T17:15:28.374" v="772" actId="20577"/>
          <ac:spMkLst>
            <pc:docMk/>
            <pc:sldMk cId="3532656577" sldId="334"/>
            <ac:spMk id="2" creationId="{3C8809FF-D6DD-B19D-B116-29C3FD3398F7}"/>
          </ac:spMkLst>
        </pc:spChg>
        <pc:spChg chg="add">
          <ac:chgData name="Ben Lefort" userId="21e62344-4466-4d9e-89dc-034d012d395e" providerId="ADAL" clId="{B2473AC0-FD5E-485F-9CEA-5D1A67D0E143}" dt="2025-01-07T17:05:36.317" v="552" actId="26606"/>
          <ac:spMkLst>
            <pc:docMk/>
            <pc:sldMk cId="3532656577" sldId="334"/>
            <ac:spMk id="16" creationId="{4845A0EE-C4C8-4AE1-B3C6-1261368AC036}"/>
          </ac:spMkLst>
        </pc:spChg>
        <pc:graphicFrameChg chg="mod modGraphic">
          <ac:chgData name="Ben Lefort" userId="21e62344-4466-4d9e-89dc-034d012d395e" providerId="ADAL" clId="{B2473AC0-FD5E-485F-9CEA-5D1A67D0E143}" dt="2025-01-08T16:21:14.121" v="2343" actId="2165"/>
          <ac:graphicFrameMkLst>
            <pc:docMk/>
            <pc:sldMk cId="3532656577" sldId="334"/>
            <ac:graphicFrameMk id="4" creationId="{4F6201C6-60ED-6296-82AC-75A0727294BE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8T16:21:55.084" v="2346" actId="2165"/>
        <pc:sldMkLst>
          <pc:docMk/>
          <pc:sldMk cId="1065648991" sldId="335"/>
        </pc:sldMkLst>
        <pc:spChg chg="mod">
          <ac:chgData name="Ben Lefort" userId="21e62344-4466-4d9e-89dc-034d012d395e" providerId="ADAL" clId="{B2473AC0-FD5E-485F-9CEA-5D1A67D0E143}" dt="2025-01-07T17:06:41.684" v="584" actId="26606"/>
          <ac:spMkLst>
            <pc:docMk/>
            <pc:sldMk cId="1065648991" sldId="335"/>
            <ac:spMk id="2" creationId="{49B9EA7A-F7AF-E4CA-082E-FC04BF6FDE76}"/>
          </ac:spMkLst>
        </pc:spChg>
        <pc:spChg chg="add">
          <ac:chgData name="Ben Lefort" userId="21e62344-4466-4d9e-89dc-034d012d395e" providerId="ADAL" clId="{B2473AC0-FD5E-485F-9CEA-5D1A67D0E143}" dt="2025-01-07T17:06:41.684" v="584" actId="26606"/>
          <ac:spMkLst>
            <pc:docMk/>
            <pc:sldMk cId="1065648991" sldId="335"/>
            <ac:spMk id="12" creationId="{4845A0EE-C4C8-4AE1-B3C6-1261368AC036}"/>
          </ac:spMkLst>
        </pc:spChg>
        <pc:graphicFrameChg chg="mod modGraphic">
          <ac:chgData name="Ben Lefort" userId="21e62344-4466-4d9e-89dc-034d012d395e" providerId="ADAL" clId="{B2473AC0-FD5E-485F-9CEA-5D1A67D0E143}" dt="2025-01-08T16:21:55.084" v="2346" actId="2165"/>
          <ac:graphicFrameMkLst>
            <pc:docMk/>
            <pc:sldMk cId="1065648991" sldId="335"/>
            <ac:graphicFrameMk id="4" creationId="{9947E3EF-3922-E7D1-C42A-A2842CBEC66C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7T17:14:07.350" v="736" actId="14100"/>
        <pc:sldMkLst>
          <pc:docMk/>
          <pc:sldMk cId="2333947788" sldId="336"/>
        </pc:sldMkLst>
        <pc:spChg chg="mod">
          <ac:chgData name="Ben Lefort" userId="21e62344-4466-4d9e-89dc-034d012d395e" providerId="ADAL" clId="{B2473AC0-FD5E-485F-9CEA-5D1A67D0E143}" dt="2025-01-07T17:08:10.138" v="617" actId="26606"/>
          <ac:spMkLst>
            <pc:docMk/>
            <pc:sldMk cId="2333947788" sldId="336"/>
            <ac:spMk id="2" creationId="{73B62B76-B7B2-CF83-4B3D-2BAA8C1CD89A}"/>
          </ac:spMkLst>
        </pc:spChg>
        <pc:spChg chg="add">
          <ac:chgData name="Ben Lefort" userId="21e62344-4466-4d9e-89dc-034d012d395e" providerId="ADAL" clId="{B2473AC0-FD5E-485F-9CEA-5D1A67D0E143}" dt="2025-01-07T17:08:10.138" v="617" actId="26606"/>
          <ac:spMkLst>
            <pc:docMk/>
            <pc:sldMk cId="2333947788" sldId="336"/>
            <ac:spMk id="16" creationId="{4845A0EE-C4C8-4AE1-B3C6-1261368AC036}"/>
          </ac:spMkLst>
        </pc:spChg>
        <pc:graphicFrameChg chg="mod modGraphic">
          <ac:chgData name="Ben Lefort" userId="21e62344-4466-4d9e-89dc-034d012d395e" providerId="ADAL" clId="{B2473AC0-FD5E-485F-9CEA-5D1A67D0E143}" dt="2025-01-07T17:14:07.350" v="736" actId="14100"/>
          <ac:graphicFrameMkLst>
            <pc:docMk/>
            <pc:sldMk cId="2333947788" sldId="336"/>
            <ac:graphicFrameMk id="4" creationId="{71FAAEFF-8A91-5E2A-7572-4DBE5E7F5278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8T16:22:07.493" v="2347" actId="2165"/>
        <pc:sldMkLst>
          <pc:docMk/>
          <pc:sldMk cId="1031279171" sldId="337"/>
        </pc:sldMkLst>
        <pc:spChg chg="mod">
          <ac:chgData name="Ben Lefort" userId="21e62344-4466-4d9e-89dc-034d012d395e" providerId="ADAL" clId="{B2473AC0-FD5E-485F-9CEA-5D1A67D0E143}" dt="2025-01-07T17:15:22.362" v="771" actId="20577"/>
          <ac:spMkLst>
            <pc:docMk/>
            <pc:sldMk cId="1031279171" sldId="337"/>
            <ac:spMk id="2" creationId="{576752F1-9791-46BC-8DC3-A0B62EB0B201}"/>
          </ac:spMkLst>
        </pc:spChg>
        <pc:spChg chg="add">
          <ac:chgData name="Ben Lefort" userId="21e62344-4466-4d9e-89dc-034d012d395e" providerId="ADAL" clId="{B2473AC0-FD5E-485F-9CEA-5D1A67D0E143}" dt="2025-01-07T17:11:03.729" v="642" actId="26606"/>
          <ac:spMkLst>
            <pc:docMk/>
            <pc:sldMk cId="1031279171" sldId="337"/>
            <ac:spMk id="16" creationId="{4845A0EE-C4C8-4AE1-B3C6-1261368AC036}"/>
          </ac:spMkLst>
        </pc:spChg>
        <pc:graphicFrameChg chg="mod modGraphic">
          <ac:chgData name="Ben Lefort" userId="21e62344-4466-4d9e-89dc-034d012d395e" providerId="ADAL" clId="{B2473AC0-FD5E-485F-9CEA-5D1A67D0E143}" dt="2025-01-08T16:22:07.493" v="2347" actId="2165"/>
          <ac:graphicFrameMkLst>
            <pc:docMk/>
            <pc:sldMk cId="1031279171" sldId="337"/>
            <ac:graphicFrameMk id="4" creationId="{94FB1096-23CA-75E4-D984-1FD7F561E83E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8T16:22:14.541" v="2348" actId="2165"/>
        <pc:sldMkLst>
          <pc:docMk/>
          <pc:sldMk cId="3140091997" sldId="338"/>
        </pc:sldMkLst>
        <pc:spChg chg="mod">
          <ac:chgData name="Ben Lefort" userId="21e62344-4466-4d9e-89dc-034d012d395e" providerId="ADAL" clId="{B2473AC0-FD5E-485F-9CEA-5D1A67D0E143}" dt="2025-01-07T17:15:20.568" v="770" actId="20577"/>
          <ac:spMkLst>
            <pc:docMk/>
            <pc:sldMk cId="3140091997" sldId="338"/>
            <ac:spMk id="2" creationId="{67001ADE-3CA8-D23D-9721-7A4A7754853F}"/>
          </ac:spMkLst>
        </pc:spChg>
        <pc:spChg chg="add">
          <ac:chgData name="Ben Lefort" userId="21e62344-4466-4d9e-89dc-034d012d395e" providerId="ADAL" clId="{B2473AC0-FD5E-485F-9CEA-5D1A67D0E143}" dt="2025-01-07T17:13:04.157" v="703" actId="26606"/>
          <ac:spMkLst>
            <pc:docMk/>
            <pc:sldMk cId="3140091997" sldId="338"/>
            <ac:spMk id="16" creationId="{4845A0EE-C4C8-4AE1-B3C6-1261368AC036}"/>
          </ac:spMkLst>
        </pc:spChg>
        <pc:graphicFrameChg chg="mod modGraphic">
          <ac:chgData name="Ben Lefort" userId="21e62344-4466-4d9e-89dc-034d012d395e" providerId="ADAL" clId="{B2473AC0-FD5E-485F-9CEA-5D1A67D0E143}" dt="2025-01-08T16:22:14.541" v="2348" actId="2165"/>
          <ac:graphicFrameMkLst>
            <pc:docMk/>
            <pc:sldMk cId="3140091997" sldId="338"/>
            <ac:graphicFrameMk id="4" creationId="{C788B25B-9179-32DB-74D6-1D8D73F51F77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8T16:22:30.393" v="2349" actId="2165"/>
        <pc:sldMkLst>
          <pc:docMk/>
          <pc:sldMk cId="4066231380" sldId="339"/>
        </pc:sldMkLst>
        <pc:spChg chg="mod">
          <ac:chgData name="Ben Lefort" userId="21e62344-4466-4d9e-89dc-034d012d395e" providerId="ADAL" clId="{B2473AC0-FD5E-485F-9CEA-5D1A67D0E143}" dt="2025-01-07T17:15:17.917" v="769" actId="20577"/>
          <ac:spMkLst>
            <pc:docMk/>
            <pc:sldMk cId="4066231380" sldId="339"/>
            <ac:spMk id="2" creationId="{C1E5DB12-CF63-D2C2-4B83-BEB3A59C17B1}"/>
          </ac:spMkLst>
        </pc:spChg>
        <pc:spChg chg="add">
          <ac:chgData name="Ben Lefort" userId="21e62344-4466-4d9e-89dc-034d012d395e" providerId="ADAL" clId="{B2473AC0-FD5E-485F-9CEA-5D1A67D0E143}" dt="2025-01-07T17:12:53.528" v="700" actId="26606"/>
          <ac:spMkLst>
            <pc:docMk/>
            <pc:sldMk cId="4066231380" sldId="339"/>
            <ac:spMk id="16" creationId="{4845A0EE-C4C8-4AE1-B3C6-1261368AC036}"/>
          </ac:spMkLst>
        </pc:spChg>
        <pc:graphicFrameChg chg="mod modGraphic">
          <ac:chgData name="Ben Lefort" userId="21e62344-4466-4d9e-89dc-034d012d395e" providerId="ADAL" clId="{B2473AC0-FD5E-485F-9CEA-5D1A67D0E143}" dt="2025-01-08T16:22:30.393" v="2349" actId="2165"/>
          <ac:graphicFrameMkLst>
            <pc:docMk/>
            <pc:sldMk cId="4066231380" sldId="339"/>
            <ac:graphicFrameMk id="4" creationId="{A1D1E1A3-BCD6-7D23-8E51-C12E5BD13254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8T16:22:37.570" v="2350" actId="2165"/>
        <pc:sldMkLst>
          <pc:docMk/>
          <pc:sldMk cId="649333859" sldId="340"/>
        </pc:sldMkLst>
        <pc:spChg chg="mod">
          <ac:chgData name="Ben Lefort" userId="21e62344-4466-4d9e-89dc-034d012d395e" providerId="ADAL" clId="{B2473AC0-FD5E-485F-9CEA-5D1A67D0E143}" dt="2025-01-07T17:13:54.038" v="731" actId="26606"/>
          <ac:spMkLst>
            <pc:docMk/>
            <pc:sldMk cId="649333859" sldId="340"/>
            <ac:spMk id="2" creationId="{07F652B4-D04D-F1DE-31C0-46B1FCB4B749}"/>
          </ac:spMkLst>
        </pc:spChg>
        <pc:spChg chg="add">
          <ac:chgData name="Ben Lefort" userId="21e62344-4466-4d9e-89dc-034d012d395e" providerId="ADAL" clId="{B2473AC0-FD5E-485F-9CEA-5D1A67D0E143}" dt="2025-01-07T17:13:54.038" v="731" actId="26606"/>
          <ac:spMkLst>
            <pc:docMk/>
            <pc:sldMk cId="649333859" sldId="340"/>
            <ac:spMk id="18" creationId="{4845A0EE-C4C8-4AE1-B3C6-1261368AC036}"/>
          </ac:spMkLst>
        </pc:spChg>
        <pc:graphicFrameChg chg="mod modGraphic">
          <ac:chgData name="Ben Lefort" userId="21e62344-4466-4d9e-89dc-034d012d395e" providerId="ADAL" clId="{B2473AC0-FD5E-485F-9CEA-5D1A67D0E143}" dt="2025-01-08T16:22:37.570" v="2350" actId="2165"/>
          <ac:graphicFrameMkLst>
            <pc:docMk/>
            <pc:sldMk cId="649333859" sldId="340"/>
            <ac:graphicFrameMk id="4" creationId="{F8B6C7F6-C9CD-9E30-3706-B5CB366DF7C8}"/>
          </ac:graphicFrameMkLst>
        </pc:graphicFrameChg>
      </pc:sldChg>
      <pc:sldChg chg="del">
        <pc:chgData name="Ben Lefort" userId="21e62344-4466-4d9e-89dc-034d012d395e" providerId="ADAL" clId="{B2473AC0-FD5E-485F-9CEA-5D1A67D0E143}" dt="2025-01-07T17:14:13.924" v="737" actId="2696"/>
        <pc:sldMkLst>
          <pc:docMk/>
          <pc:sldMk cId="1829700862" sldId="341"/>
        </pc:sldMkLst>
      </pc:sldChg>
      <pc:sldChg chg="addSp delSp modSp mod">
        <pc:chgData name="Ben Lefort" userId="21e62344-4466-4d9e-89dc-034d012d395e" providerId="ADAL" clId="{B2473AC0-FD5E-485F-9CEA-5D1A67D0E143}" dt="2025-01-08T16:22:44.160" v="2351" actId="2165"/>
        <pc:sldMkLst>
          <pc:docMk/>
          <pc:sldMk cId="1447854870" sldId="342"/>
        </pc:sldMkLst>
        <pc:spChg chg="mod">
          <ac:chgData name="Ben Lefort" userId="21e62344-4466-4d9e-89dc-034d012d395e" providerId="ADAL" clId="{B2473AC0-FD5E-485F-9CEA-5D1A67D0E143}" dt="2025-01-07T17:15:15.092" v="768" actId="20577"/>
          <ac:spMkLst>
            <pc:docMk/>
            <pc:sldMk cId="1447854870" sldId="342"/>
            <ac:spMk id="2" creationId="{39C9E572-807A-3AF5-1016-264E674C0412}"/>
          </ac:spMkLst>
        </pc:spChg>
        <pc:spChg chg="add">
          <ac:chgData name="Ben Lefort" userId="21e62344-4466-4d9e-89dc-034d012d395e" providerId="ADAL" clId="{B2473AC0-FD5E-485F-9CEA-5D1A67D0E143}" dt="2025-01-07T17:15:00.730" v="763" actId="26606"/>
          <ac:spMkLst>
            <pc:docMk/>
            <pc:sldMk cId="1447854870" sldId="342"/>
            <ac:spMk id="16" creationId="{4845A0EE-C4C8-4AE1-B3C6-1261368AC036}"/>
          </ac:spMkLst>
        </pc:spChg>
        <pc:graphicFrameChg chg="mod modGraphic">
          <ac:chgData name="Ben Lefort" userId="21e62344-4466-4d9e-89dc-034d012d395e" providerId="ADAL" clId="{B2473AC0-FD5E-485F-9CEA-5D1A67D0E143}" dt="2025-01-08T16:22:44.160" v="2351" actId="2165"/>
          <ac:graphicFrameMkLst>
            <pc:docMk/>
            <pc:sldMk cId="1447854870" sldId="342"/>
            <ac:graphicFrameMk id="4" creationId="{C334ED56-F2F1-17B9-543C-B1856251317B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7T17:18:40.934" v="852" actId="120"/>
        <pc:sldMkLst>
          <pc:docMk/>
          <pc:sldMk cId="2989146210" sldId="343"/>
        </pc:sldMkLst>
        <pc:spChg chg="mod">
          <ac:chgData name="Ben Lefort" userId="21e62344-4466-4d9e-89dc-034d012d395e" providerId="ADAL" clId="{B2473AC0-FD5E-485F-9CEA-5D1A67D0E143}" dt="2025-01-07T17:18:11.526" v="842" actId="26606"/>
          <ac:spMkLst>
            <pc:docMk/>
            <pc:sldMk cId="2989146210" sldId="343"/>
            <ac:spMk id="2" creationId="{E798BBD3-DC3A-1B3B-F6A5-07C477D56F3A}"/>
          </ac:spMkLst>
        </pc:spChg>
        <pc:spChg chg="add">
          <ac:chgData name="Ben Lefort" userId="21e62344-4466-4d9e-89dc-034d012d395e" providerId="ADAL" clId="{B2473AC0-FD5E-485F-9CEA-5D1A67D0E143}" dt="2025-01-07T17:18:11.526" v="842" actId="26606"/>
          <ac:spMkLst>
            <pc:docMk/>
            <pc:sldMk cId="2989146210" sldId="343"/>
            <ac:spMk id="16" creationId="{7301F447-EEF7-48F5-AF73-7566EE7F64AD}"/>
          </ac:spMkLst>
        </pc:spChg>
        <pc:spChg chg="add">
          <ac:chgData name="Ben Lefort" userId="21e62344-4466-4d9e-89dc-034d012d395e" providerId="ADAL" clId="{B2473AC0-FD5E-485F-9CEA-5D1A67D0E143}" dt="2025-01-07T17:18:11.526" v="842" actId="26606"/>
          <ac:spMkLst>
            <pc:docMk/>
            <pc:sldMk cId="2989146210" sldId="343"/>
            <ac:spMk id="18" creationId="{F7117410-A2A4-4085-9ADC-46744551DBDE}"/>
          </ac:spMkLst>
        </pc:spChg>
        <pc:spChg chg="add">
          <ac:chgData name="Ben Lefort" userId="21e62344-4466-4d9e-89dc-034d012d395e" providerId="ADAL" clId="{B2473AC0-FD5E-485F-9CEA-5D1A67D0E143}" dt="2025-01-07T17:18:11.526" v="842" actId="26606"/>
          <ac:spMkLst>
            <pc:docMk/>
            <pc:sldMk cId="2989146210" sldId="343"/>
            <ac:spMk id="20" creationId="{99F74EB5-E547-4FB4-95F5-BCC788F3C4A0}"/>
          </ac:spMkLst>
        </pc:spChg>
        <pc:graphicFrameChg chg="mod modGraphic">
          <ac:chgData name="Ben Lefort" userId="21e62344-4466-4d9e-89dc-034d012d395e" providerId="ADAL" clId="{B2473AC0-FD5E-485F-9CEA-5D1A67D0E143}" dt="2025-01-07T17:18:40.934" v="852" actId="120"/>
          <ac:graphicFrameMkLst>
            <pc:docMk/>
            <pc:sldMk cId="2989146210" sldId="343"/>
            <ac:graphicFrameMk id="4" creationId="{A36C6985-DDC6-A26D-421F-1CC38FF98039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7T17:20:26.955" v="895" actId="14100"/>
        <pc:sldMkLst>
          <pc:docMk/>
          <pc:sldMk cId="211760347" sldId="344"/>
        </pc:sldMkLst>
        <pc:spChg chg="mod">
          <ac:chgData name="Ben Lefort" userId="21e62344-4466-4d9e-89dc-034d012d395e" providerId="ADAL" clId="{B2473AC0-FD5E-485F-9CEA-5D1A67D0E143}" dt="2025-01-07T17:20:14.345" v="892" actId="26606"/>
          <ac:spMkLst>
            <pc:docMk/>
            <pc:sldMk cId="211760347" sldId="344"/>
            <ac:spMk id="2" creationId="{BB9D315B-E3B9-DA4A-59FC-7B48301833F3}"/>
          </ac:spMkLst>
        </pc:spChg>
        <pc:spChg chg="add">
          <ac:chgData name="Ben Lefort" userId="21e62344-4466-4d9e-89dc-034d012d395e" providerId="ADAL" clId="{B2473AC0-FD5E-485F-9CEA-5D1A67D0E143}" dt="2025-01-07T17:20:14.345" v="892" actId="26606"/>
          <ac:spMkLst>
            <pc:docMk/>
            <pc:sldMk cId="211760347" sldId="344"/>
            <ac:spMk id="16" creationId="{5DCB5928-DC7D-4612-9922-441966E15627}"/>
          </ac:spMkLst>
        </pc:spChg>
        <pc:spChg chg="add">
          <ac:chgData name="Ben Lefort" userId="21e62344-4466-4d9e-89dc-034d012d395e" providerId="ADAL" clId="{B2473AC0-FD5E-485F-9CEA-5D1A67D0E143}" dt="2025-01-07T17:20:14.345" v="892" actId="26606"/>
          <ac:spMkLst>
            <pc:docMk/>
            <pc:sldMk cId="211760347" sldId="344"/>
            <ac:spMk id="18" creationId="{682C1161-1736-45EC-99B7-33F3CAE9D517}"/>
          </ac:spMkLst>
        </pc:spChg>
        <pc:spChg chg="add">
          <ac:chgData name="Ben Lefort" userId="21e62344-4466-4d9e-89dc-034d012d395e" providerId="ADAL" clId="{B2473AC0-FD5E-485F-9CEA-5D1A67D0E143}" dt="2025-01-07T17:20:14.345" v="892" actId="26606"/>
          <ac:spMkLst>
            <pc:docMk/>
            <pc:sldMk cId="211760347" sldId="344"/>
            <ac:spMk id="20" creationId="{84D4DDB8-B68F-45B0-9F62-C4279996F672}"/>
          </ac:spMkLst>
        </pc:spChg>
        <pc:spChg chg="add">
          <ac:chgData name="Ben Lefort" userId="21e62344-4466-4d9e-89dc-034d012d395e" providerId="ADAL" clId="{B2473AC0-FD5E-485F-9CEA-5D1A67D0E143}" dt="2025-01-07T17:20:14.345" v="892" actId="26606"/>
          <ac:spMkLst>
            <pc:docMk/>
            <pc:sldMk cId="211760347" sldId="344"/>
            <ac:spMk id="22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7:20:14.345" v="892" actId="26606"/>
          <ac:spMkLst>
            <pc:docMk/>
            <pc:sldMk cId="211760347" sldId="344"/>
            <ac:spMk id="24" creationId="{08C9B587-E65E-4B52-B37C-ABEBB6E87928}"/>
          </ac:spMkLst>
        </pc:spChg>
        <pc:graphicFrameChg chg="add mod">
          <ac:chgData name="Ben Lefort" userId="21e62344-4466-4d9e-89dc-034d012d395e" providerId="ADAL" clId="{B2473AC0-FD5E-485F-9CEA-5D1A67D0E143}" dt="2025-01-07T17:20:26.955" v="895" actId="14100"/>
          <ac:graphicFrameMkLst>
            <pc:docMk/>
            <pc:sldMk cId="211760347" sldId="344"/>
            <ac:graphicFrameMk id="6" creationId="{CAF59883-7E53-0EC7-F69F-4C62B6FF24DC}"/>
          </ac:graphicFrameMkLst>
        </pc:graphicFrameChg>
      </pc:sldChg>
      <pc:sldChg chg="modSp mod">
        <pc:chgData name="Ben Lefort" userId="21e62344-4466-4d9e-89dc-034d012d395e" providerId="ADAL" clId="{B2473AC0-FD5E-485F-9CEA-5D1A67D0E143}" dt="2025-01-07T16:37:37.435" v="457" actId="20577"/>
        <pc:sldMkLst>
          <pc:docMk/>
          <pc:sldMk cId="4064721590" sldId="346"/>
        </pc:sldMkLst>
        <pc:spChg chg="mod">
          <ac:chgData name="Ben Lefort" userId="21e62344-4466-4d9e-89dc-034d012d395e" providerId="ADAL" clId="{B2473AC0-FD5E-485F-9CEA-5D1A67D0E143}" dt="2025-01-07T16:37:37.435" v="457" actId="20577"/>
          <ac:spMkLst>
            <pc:docMk/>
            <pc:sldMk cId="4064721590" sldId="346"/>
            <ac:spMk id="2" creationId="{1C62D2DD-961A-55A7-999E-4E2BA1DA6287}"/>
          </ac:spMkLst>
        </pc:spChg>
      </pc:sldChg>
      <pc:sldChg chg="addSp delSp modSp mod">
        <pc:chgData name="Ben Lefort" userId="21e62344-4466-4d9e-89dc-034d012d395e" providerId="ADAL" clId="{B2473AC0-FD5E-485F-9CEA-5D1A67D0E143}" dt="2025-01-07T17:22:16.612" v="905" actId="255"/>
        <pc:sldMkLst>
          <pc:docMk/>
          <pc:sldMk cId="535475193" sldId="347"/>
        </pc:sldMkLst>
        <pc:spChg chg="mod">
          <ac:chgData name="Ben Lefort" userId="21e62344-4466-4d9e-89dc-034d012d395e" providerId="ADAL" clId="{B2473AC0-FD5E-485F-9CEA-5D1A67D0E143}" dt="2025-01-07T17:21:59.594" v="901" actId="26606"/>
          <ac:spMkLst>
            <pc:docMk/>
            <pc:sldMk cId="535475193" sldId="347"/>
            <ac:spMk id="2" creationId="{8F01D327-85E1-F396-248B-1A8BBC00FBA9}"/>
          </ac:spMkLst>
        </pc:spChg>
        <pc:spChg chg="add">
          <ac:chgData name="Ben Lefort" userId="21e62344-4466-4d9e-89dc-034d012d395e" providerId="ADAL" clId="{B2473AC0-FD5E-485F-9CEA-5D1A67D0E143}" dt="2025-01-07T17:21:59.594" v="901" actId="26606"/>
          <ac:spMkLst>
            <pc:docMk/>
            <pc:sldMk cId="535475193" sldId="347"/>
            <ac:spMk id="16" creationId="{5DCB5928-DC7D-4612-9922-441966E15627}"/>
          </ac:spMkLst>
        </pc:spChg>
        <pc:spChg chg="add">
          <ac:chgData name="Ben Lefort" userId="21e62344-4466-4d9e-89dc-034d012d395e" providerId="ADAL" clId="{B2473AC0-FD5E-485F-9CEA-5D1A67D0E143}" dt="2025-01-07T17:21:59.594" v="901" actId="26606"/>
          <ac:spMkLst>
            <pc:docMk/>
            <pc:sldMk cId="535475193" sldId="347"/>
            <ac:spMk id="18" creationId="{682C1161-1736-45EC-99B7-33F3CAE9D517}"/>
          </ac:spMkLst>
        </pc:spChg>
        <pc:spChg chg="add">
          <ac:chgData name="Ben Lefort" userId="21e62344-4466-4d9e-89dc-034d012d395e" providerId="ADAL" clId="{B2473AC0-FD5E-485F-9CEA-5D1A67D0E143}" dt="2025-01-07T17:21:59.594" v="901" actId="26606"/>
          <ac:spMkLst>
            <pc:docMk/>
            <pc:sldMk cId="535475193" sldId="347"/>
            <ac:spMk id="20" creationId="{84D4DDB8-B68F-45B0-9F62-C4279996F672}"/>
          </ac:spMkLst>
        </pc:spChg>
        <pc:spChg chg="add">
          <ac:chgData name="Ben Lefort" userId="21e62344-4466-4d9e-89dc-034d012d395e" providerId="ADAL" clId="{B2473AC0-FD5E-485F-9CEA-5D1A67D0E143}" dt="2025-01-07T17:21:59.594" v="901" actId="26606"/>
          <ac:spMkLst>
            <pc:docMk/>
            <pc:sldMk cId="535475193" sldId="347"/>
            <ac:spMk id="22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7:21:59.594" v="901" actId="26606"/>
          <ac:spMkLst>
            <pc:docMk/>
            <pc:sldMk cId="535475193" sldId="347"/>
            <ac:spMk id="24" creationId="{08C9B587-E65E-4B52-B37C-ABEBB6E87928}"/>
          </ac:spMkLst>
        </pc:spChg>
        <pc:graphicFrameChg chg="add mod">
          <ac:chgData name="Ben Lefort" userId="21e62344-4466-4d9e-89dc-034d012d395e" providerId="ADAL" clId="{B2473AC0-FD5E-485F-9CEA-5D1A67D0E143}" dt="2025-01-07T17:22:16.612" v="905" actId="255"/>
          <ac:graphicFrameMkLst>
            <pc:docMk/>
            <pc:sldMk cId="535475193" sldId="347"/>
            <ac:graphicFrameMk id="6" creationId="{86BAC34B-B16A-0883-FD06-97C5B391919A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7T17:26:17.294" v="1002" actId="255"/>
        <pc:sldMkLst>
          <pc:docMk/>
          <pc:sldMk cId="1782762853" sldId="348"/>
        </pc:sldMkLst>
        <pc:spChg chg="mod">
          <ac:chgData name="Ben Lefort" userId="21e62344-4466-4d9e-89dc-034d012d395e" providerId="ADAL" clId="{B2473AC0-FD5E-485F-9CEA-5D1A67D0E143}" dt="2025-01-07T17:26:04.794" v="1000" actId="26606"/>
          <ac:spMkLst>
            <pc:docMk/>
            <pc:sldMk cId="1782762853" sldId="348"/>
            <ac:spMk id="2" creationId="{A7F25884-785A-5926-D234-7578FA83C382}"/>
          </ac:spMkLst>
        </pc:spChg>
        <pc:spChg chg="add">
          <ac:chgData name="Ben Lefort" userId="21e62344-4466-4d9e-89dc-034d012d395e" providerId="ADAL" clId="{B2473AC0-FD5E-485F-9CEA-5D1A67D0E143}" dt="2025-01-07T17:26:04.794" v="1000" actId="26606"/>
          <ac:spMkLst>
            <pc:docMk/>
            <pc:sldMk cId="1782762853" sldId="348"/>
            <ac:spMk id="16" creationId="{5DCB5928-DC7D-4612-9922-441966E15627}"/>
          </ac:spMkLst>
        </pc:spChg>
        <pc:spChg chg="add">
          <ac:chgData name="Ben Lefort" userId="21e62344-4466-4d9e-89dc-034d012d395e" providerId="ADAL" clId="{B2473AC0-FD5E-485F-9CEA-5D1A67D0E143}" dt="2025-01-07T17:26:04.794" v="1000" actId="26606"/>
          <ac:spMkLst>
            <pc:docMk/>
            <pc:sldMk cId="1782762853" sldId="348"/>
            <ac:spMk id="18" creationId="{682C1161-1736-45EC-99B7-33F3CAE9D517}"/>
          </ac:spMkLst>
        </pc:spChg>
        <pc:spChg chg="add">
          <ac:chgData name="Ben Lefort" userId="21e62344-4466-4d9e-89dc-034d012d395e" providerId="ADAL" clId="{B2473AC0-FD5E-485F-9CEA-5D1A67D0E143}" dt="2025-01-07T17:26:04.794" v="1000" actId="26606"/>
          <ac:spMkLst>
            <pc:docMk/>
            <pc:sldMk cId="1782762853" sldId="348"/>
            <ac:spMk id="20" creationId="{84D4DDB8-B68F-45B0-9F62-C4279996F672}"/>
          </ac:spMkLst>
        </pc:spChg>
        <pc:spChg chg="add">
          <ac:chgData name="Ben Lefort" userId="21e62344-4466-4d9e-89dc-034d012d395e" providerId="ADAL" clId="{B2473AC0-FD5E-485F-9CEA-5D1A67D0E143}" dt="2025-01-07T17:26:04.794" v="1000" actId="26606"/>
          <ac:spMkLst>
            <pc:docMk/>
            <pc:sldMk cId="1782762853" sldId="348"/>
            <ac:spMk id="22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7:26:04.794" v="1000" actId="26606"/>
          <ac:spMkLst>
            <pc:docMk/>
            <pc:sldMk cId="1782762853" sldId="348"/>
            <ac:spMk id="24" creationId="{08C9B587-E65E-4B52-B37C-ABEBB6E87928}"/>
          </ac:spMkLst>
        </pc:spChg>
        <pc:graphicFrameChg chg="add mod">
          <ac:chgData name="Ben Lefort" userId="21e62344-4466-4d9e-89dc-034d012d395e" providerId="ADAL" clId="{B2473AC0-FD5E-485F-9CEA-5D1A67D0E143}" dt="2025-01-07T17:26:17.294" v="1002" actId="255"/>
          <ac:graphicFrameMkLst>
            <pc:docMk/>
            <pc:sldMk cId="1782762853" sldId="348"/>
            <ac:graphicFrameMk id="6" creationId="{0DD6A8E9-75E4-89ED-E14A-72E1B7740F63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7T17:29:17.411" v="1009" actId="113"/>
        <pc:sldMkLst>
          <pc:docMk/>
          <pc:sldMk cId="3831132596" sldId="349"/>
        </pc:sldMkLst>
        <pc:spChg chg="mod">
          <ac:chgData name="Ben Lefort" userId="21e62344-4466-4d9e-89dc-034d012d395e" providerId="ADAL" clId="{B2473AC0-FD5E-485F-9CEA-5D1A67D0E143}" dt="2025-01-07T17:29:12.044" v="1008" actId="26606"/>
          <ac:spMkLst>
            <pc:docMk/>
            <pc:sldMk cId="3831132596" sldId="349"/>
            <ac:spMk id="2" creationId="{ABC6420B-8887-9257-1292-E8CA53E6D486}"/>
          </ac:spMkLst>
        </pc:spChg>
        <pc:spChg chg="add">
          <ac:chgData name="Ben Lefort" userId="21e62344-4466-4d9e-89dc-034d012d395e" providerId="ADAL" clId="{B2473AC0-FD5E-485F-9CEA-5D1A67D0E143}" dt="2025-01-07T17:29:12.044" v="1008" actId="26606"/>
          <ac:spMkLst>
            <pc:docMk/>
            <pc:sldMk cId="3831132596" sldId="349"/>
            <ac:spMk id="16" creationId="{7301F447-EEF7-48F5-AF73-7566EE7F64AD}"/>
          </ac:spMkLst>
        </pc:spChg>
        <pc:spChg chg="add">
          <ac:chgData name="Ben Lefort" userId="21e62344-4466-4d9e-89dc-034d012d395e" providerId="ADAL" clId="{B2473AC0-FD5E-485F-9CEA-5D1A67D0E143}" dt="2025-01-07T17:29:12.044" v="1008" actId="26606"/>
          <ac:spMkLst>
            <pc:docMk/>
            <pc:sldMk cId="3831132596" sldId="349"/>
            <ac:spMk id="18" creationId="{F7117410-A2A4-4085-9ADC-46744551DBDE}"/>
          </ac:spMkLst>
        </pc:spChg>
        <pc:spChg chg="add">
          <ac:chgData name="Ben Lefort" userId="21e62344-4466-4d9e-89dc-034d012d395e" providerId="ADAL" clId="{B2473AC0-FD5E-485F-9CEA-5D1A67D0E143}" dt="2025-01-07T17:29:12.044" v="1008" actId="26606"/>
          <ac:spMkLst>
            <pc:docMk/>
            <pc:sldMk cId="3831132596" sldId="349"/>
            <ac:spMk id="20" creationId="{99F74EB5-E547-4FB4-95F5-BCC788F3C4A0}"/>
          </ac:spMkLst>
        </pc:spChg>
        <pc:graphicFrameChg chg="add mod modGraphic">
          <ac:chgData name="Ben Lefort" userId="21e62344-4466-4d9e-89dc-034d012d395e" providerId="ADAL" clId="{B2473AC0-FD5E-485F-9CEA-5D1A67D0E143}" dt="2025-01-07T17:29:17.411" v="1009" actId="113"/>
          <ac:graphicFrameMkLst>
            <pc:docMk/>
            <pc:sldMk cId="3831132596" sldId="349"/>
            <ac:graphicFrameMk id="6" creationId="{218C98FF-B3AE-2A3C-6C0B-D0C998E754AA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7T17:47:39.092" v="1181"/>
        <pc:sldMkLst>
          <pc:docMk/>
          <pc:sldMk cId="708598174" sldId="350"/>
        </pc:sldMkLst>
        <pc:spChg chg="mod">
          <ac:chgData name="Ben Lefort" userId="21e62344-4466-4d9e-89dc-034d012d395e" providerId="ADAL" clId="{B2473AC0-FD5E-485F-9CEA-5D1A67D0E143}" dt="2025-01-07T17:38:50.688" v="1120" actId="26606"/>
          <ac:spMkLst>
            <pc:docMk/>
            <pc:sldMk cId="708598174" sldId="350"/>
            <ac:spMk id="2" creationId="{3BD55FA2-8CB5-9851-DC23-A810333CC4B2}"/>
          </ac:spMkLst>
        </pc:spChg>
        <pc:spChg chg="add">
          <ac:chgData name="Ben Lefort" userId="21e62344-4466-4d9e-89dc-034d012d395e" providerId="ADAL" clId="{B2473AC0-FD5E-485F-9CEA-5D1A67D0E143}" dt="2025-01-07T17:46:16.018" v="1132" actId="26606"/>
          <ac:spMkLst>
            <pc:docMk/>
            <pc:sldMk cId="708598174" sldId="350"/>
            <ac:spMk id="33" creationId="{5DCB5928-DC7D-4612-9922-441966E15627}"/>
          </ac:spMkLst>
        </pc:spChg>
        <pc:spChg chg="add">
          <ac:chgData name="Ben Lefort" userId="21e62344-4466-4d9e-89dc-034d012d395e" providerId="ADAL" clId="{B2473AC0-FD5E-485F-9CEA-5D1A67D0E143}" dt="2025-01-07T17:46:16.018" v="1132" actId="26606"/>
          <ac:spMkLst>
            <pc:docMk/>
            <pc:sldMk cId="708598174" sldId="350"/>
            <ac:spMk id="35" creationId="{682C1161-1736-45EC-99B7-33F3CAE9D517}"/>
          </ac:spMkLst>
        </pc:spChg>
        <pc:spChg chg="add">
          <ac:chgData name="Ben Lefort" userId="21e62344-4466-4d9e-89dc-034d012d395e" providerId="ADAL" clId="{B2473AC0-FD5E-485F-9CEA-5D1A67D0E143}" dt="2025-01-07T17:46:16.018" v="1132" actId="26606"/>
          <ac:spMkLst>
            <pc:docMk/>
            <pc:sldMk cId="708598174" sldId="350"/>
            <ac:spMk id="37" creationId="{84D4DDB8-B68F-45B0-9F62-C4279996F672}"/>
          </ac:spMkLst>
        </pc:spChg>
        <pc:spChg chg="add">
          <ac:chgData name="Ben Lefort" userId="21e62344-4466-4d9e-89dc-034d012d395e" providerId="ADAL" clId="{B2473AC0-FD5E-485F-9CEA-5D1A67D0E143}" dt="2025-01-07T17:46:16.018" v="1132" actId="26606"/>
          <ac:spMkLst>
            <pc:docMk/>
            <pc:sldMk cId="708598174" sldId="350"/>
            <ac:spMk id="39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7:46:16.018" v="1132" actId="26606"/>
          <ac:spMkLst>
            <pc:docMk/>
            <pc:sldMk cId="708598174" sldId="350"/>
            <ac:spMk id="41" creationId="{08C9B587-E65E-4B52-B37C-ABEBB6E87928}"/>
          </ac:spMkLst>
        </pc:spChg>
        <pc:graphicFrameChg chg="add mod modGraphic">
          <ac:chgData name="Ben Lefort" userId="21e62344-4466-4d9e-89dc-034d012d395e" providerId="ADAL" clId="{B2473AC0-FD5E-485F-9CEA-5D1A67D0E143}" dt="2025-01-07T17:47:39.092" v="1181"/>
          <ac:graphicFrameMkLst>
            <pc:docMk/>
            <pc:sldMk cId="708598174" sldId="350"/>
            <ac:graphicFrameMk id="8" creationId="{1934FE02-23AA-0F5C-8A10-47CF77B75B31}"/>
          </ac:graphicFrameMkLst>
        </pc:graphicFrameChg>
      </pc:sldChg>
      <pc:sldChg chg="modSp mod">
        <pc:chgData name="Ben Lefort" userId="21e62344-4466-4d9e-89dc-034d012d395e" providerId="ADAL" clId="{B2473AC0-FD5E-485F-9CEA-5D1A67D0E143}" dt="2025-01-07T18:58:46.998" v="1193" actId="20577"/>
        <pc:sldMkLst>
          <pc:docMk/>
          <pc:sldMk cId="620695260" sldId="351"/>
        </pc:sldMkLst>
        <pc:spChg chg="mod">
          <ac:chgData name="Ben Lefort" userId="21e62344-4466-4d9e-89dc-034d012d395e" providerId="ADAL" clId="{B2473AC0-FD5E-485F-9CEA-5D1A67D0E143}" dt="2025-01-07T18:58:46.998" v="1193" actId="20577"/>
          <ac:spMkLst>
            <pc:docMk/>
            <pc:sldMk cId="620695260" sldId="351"/>
            <ac:spMk id="2" creationId="{20AEAA4A-D702-E6C4-745B-62C030ABEDE2}"/>
          </ac:spMkLst>
        </pc:spChg>
      </pc:sldChg>
      <pc:sldChg chg="addSp delSp modSp mod">
        <pc:chgData name="Ben Lefort" userId="21e62344-4466-4d9e-89dc-034d012d395e" providerId="ADAL" clId="{B2473AC0-FD5E-485F-9CEA-5D1A67D0E143}" dt="2025-01-08T16:25:35.770" v="2352" actId="2"/>
        <pc:sldMkLst>
          <pc:docMk/>
          <pc:sldMk cId="4230071560" sldId="352"/>
        </pc:sldMkLst>
        <pc:spChg chg="mod">
          <ac:chgData name="Ben Lefort" userId="21e62344-4466-4d9e-89dc-034d012d395e" providerId="ADAL" clId="{B2473AC0-FD5E-485F-9CEA-5D1A67D0E143}" dt="2025-01-07T19:00:31.643" v="1212" actId="26606"/>
          <ac:spMkLst>
            <pc:docMk/>
            <pc:sldMk cId="4230071560" sldId="352"/>
            <ac:spMk id="2" creationId="{E8AA14F6-3DA1-FB9A-5DFA-2443901E3F0D}"/>
          </ac:spMkLst>
        </pc:spChg>
        <pc:spChg chg="add">
          <ac:chgData name="Ben Lefort" userId="21e62344-4466-4d9e-89dc-034d012d395e" providerId="ADAL" clId="{B2473AC0-FD5E-485F-9CEA-5D1A67D0E143}" dt="2025-01-07T19:07:12.073" v="1223" actId="26606"/>
          <ac:spMkLst>
            <pc:docMk/>
            <pc:sldMk cId="4230071560" sldId="352"/>
            <ac:spMk id="59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9:07:12.073" v="1223" actId="26606"/>
          <ac:spMkLst>
            <pc:docMk/>
            <pc:sldMk cId="4230071560" sldId="352"/>
            <ac:spMk id="60" creationId="{5DCB5928-DC7D-4612-9922-441966E15627}"/>
          </ac:spMkLst>
        </pc:spChg>
        <pc:spChg chg="add">
          <ac:chgData name="Ben Lefort" userId="21e62344-4466-4d9e-89dc-034d012d395e" providerId="ADAL" clId="{B2473AC0-FD5E-485F-9CEA-5D1A67D0E143}" dt="2025-01-07T19:07:12.073" v="1223" actId="26606"/>
          <ac:spMkLst>
            <pc:docMk/>
            <pc:sldMk cId="4230071560" sldId="352"/>
            <ac:spMk id="61" creationId="{08C9B587-E65E-4B52-B37C-ABEBB6E87928}"/>
          </ac:spMkLst>
        </pc:spChg>
        <pc:spChg chg="add">
          <ac:chgData name="Ben Lefort" userId="21e62344-4466-4d9e-89dc-034d012d395e" providerId="ADAL" clId="{B2473AC0-FD5E-485F-9CEA-5D1A67D0E143}" dt="2025-01-07T19:07:12.073" v="1223" actId="26606"/>
          <ac:spMkLst>
            <pc:docMk/>
            <pc:sldMk cId="4230071560" sldId="352"/>
            <ac:spMk id="62" creationId="{682C1161-1736-45EC-99B7-33F3CAE9D517}"/>
          </ac:spMkLst>
        </pc:spChg>
        <pc:spChg chg="add">
          <ac:chgData name="Ben Lefort" userId="21e62344-4466-4d9e-89dc-034d012d395e" providerId="ADAL" clId="{B2473AC0-FD5E-485F-9CEA-5D1A67D0E143}" dt="2025-01-07T19:07:12.073" v="1223" actId="26606"/>
          <ac:spMkLst>
            <pc:docMk/>
            <pc:sldMk cId="4230071560" sldId="352"/>
            <ac:spMk id="63" creationId="{84D4DDB8-B68F-45B0-9F62-C4279996F672}"/>
          </ac:spMkLst>
        </pc:spChg>
        <pc:graphicFrameChg chg="add mod">
          <ac:chgData name="Ben Lefort" userId="21e62344-4466-4d9e-89dc-034d012d395e" providerId="ADAL" clId="{B2473AC0-FD5E-485F-9CEA-5D1A67D0E143}" dt="2025-01-08T16:25:35.770" v="2352" actId="2"/>
          <ac:graphicFrameMkLst>
            <pc:docMk/>
            <pc:sldMk cId="4230071560" sldId="352"/>
            <ac:graphicFrameMk id="7" creationId="{325E8A31-8778-852C-5CE1-53A9F1D5BA5D}"/>
          </ac:graphicFrameMkLst>
        </pc:graphicFrameChg>
      </pc:sldChg>
      <pc:sldChg chg="addSp delSp modSp mod">
        <pc:chgData name="Ben Lefort" userId="21e62344-4466-4d9e-89dc-034d012d395e" providerId="ADAL" clId="{B2473AC0-FD5E-485F-9CEA-5D1A67D0E143}" dt="2025-01-07T19:23:00.729" v="1321" actId="20577"/>
        <pc:sldMkLst>
          <pc:docMk/>
          <pc:sldMk cId="1579803486" sldId="353"/>
        </pc:sldMkLst>
        <pc:spChg chg="mod">
          <ac:chgData name="Ben Lefort" userId="21e62344-4466-4d9e-89dc-034d012d395e" providerId="ADAL" clId="{B2473AC0-FD5E-485F-9CEA-5D1A67D0E143}" dt="2025-01-07T19:00:10.276" v="1208" actId="26606"/>
          <ac:spMkLst>
            <pc:docMk/>
            <pc:sldMk cId="1579803486" sldId="353"/>
            <ac:spMk id="2" creationId="{AF362BDD-7708-7353-D3ED-54375D11C970}"/>
          </ac:spMkLst>
        </pc:spChg>
        <pc:spChg chg="add">
          <ac:chgData name="Ben Lefort" userId="21e62344-4466-4d9e-89dc-034d012d395e" providerId="ADAL" clId="{B2473AC0-FD5E-485F-9CEA-5D1A67D0E143}" dt="2025-01-07T19:00:57.890" v="1215" actId="26606"/>
          <ac:spMkLst>
            <pc:docMk/>
            <pc:sldMk cId="1579803486" sldId="353"/>
            <ac:spMk id="27" creationId="{5DCB5928-DC7D-4612-9922-441966E15627}"/>
          </ac:spMkLst>
        </pc:spChg>
        <pc:spChg chg="add">
          <ac:chgData name="Ben Lefort" userId="21e62344-4466-4d9e-89dc-034d012d395e" providerId="ADAL" clId="{B2473AC0-FD5E-485F-9CEA-5D1A67D0E143}" dt="2025-01-07T19:00:57.890" v="1215" actId="26606"/>
          <ac:spMkLst>
            <pc:docMk/>
            <pc:sldMk cId="1579803486" sldId="353"/>
            <ac:spMk id="29" creationId="{682C1161-1736-45EC-99B7-33F3CAE9D517}"/>
          </ac:spMkLst>
        </pc:spChg>
        <pc:spChg chg="add">
          <ac:chgData name="Ben Lefort" userId="21e62344-4466-4d9e-89dc-034d012d395e" providerId="ADAL" clId="{B2473AC0-FD5E-485F-9CEA-5D1A67D0E143}" dt="2025-01-07T19:00:57.890" v="1215" actId="26606"/>
          <ac:spMkLst>
            <pc:docMk/>
            <pc:sldMk cId="1579803486" sldId="353"/>
            <ac:spMk id="31" creationId="{84D4DDB8-B68F-45B0-9F62-C4279996F672}"/>
          </ac:spMkLst>
        </pc:spChg>
        <pc:spChg chg="add">
          <ac:chgData name="Ben Lefort" userId="21e62344-4466-4d9e-89dc-034d012d395e" providerId="ADAL" clId="{B2473AC0-FD5E-485F-9CEA-5D1A67D0E143}" dt="2025-01-07T19:00:57.890" v="1215" actId="26606"/>
          <ac:spMkLst>
            <pc:docMk/>
            <pc:sldMk cId="1579803486" sldId="353"/>
            <ac:spMk id="33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9:00:57.890" v="1215" actId="26606"/>
          <ac:spMkLst>
            <pc:docMk/>
            <pc:sldMk cId="1579803486" sldId="353"/>
            <ac:spMk id="35" creationId="{08C9B587-E65E-4B52-B37C-ABEBB6E87928}"/>
          </ac:spMkLst>
        </pc:spChg>
        <pc:graphicFrameChg chg="add mod">
          <ac:chgData name="Ben Lefort" userId="21e62344-4466-4d9e-89dc-034d012d395e" providerId="ADAL" clId="{B2473AC0-FD5E-485F-9CEA-5D1A67D0E143}" dt="2025-01-07T19:23:00.729" v="1321" actId="20577"/>
          <ac:graphicFrameMkLst>
            <pc:docMk/>
            <pc:sldMk cId="1579803486" sldId="353"/>
            <ac:graphicFrameMk id="5" creationId="{325E8A31-8778-852C-5CE1-53A9F1D5BA5D}"/>
          </ac:graphicFrameMkLst>
        </pc:graphicFrameChg>
      </pc:sldChg>
      <pc:sldChg chg="del">
        <pc:chgData name="Ben Lefort" userId="21e62344-4466-4d9e-89dc-034d012d395e" providerId="ADAL" clId="{B2473AC0-FD5E-485F-9CEA-5D1A67D0E143}" dt="2025-01-07T19:10:18.038" v="1224" actId="2696"/>
        <pc:sldMkLst>
          <pc:docMk/>
          <pc:sldMk cId="846016480" sldId="354"/>
        </pc:sldMkLst>
      </pc:sldChg>
      <pc:sldChg chg="addSp delSp modSp mod">
        <pc:chgData name="Ben Lefort" userId="21e62344-4466-4d9e-89dc-034d012d395e" providerId="ADAL" clId="{B2473AC0-FD5E-485F-9CEA-5D1A67D0E143}" dt="2025-01-07T19:13:34.756" v="1257" actId="20577"/>
        <pc:sldMkLst>
          <pc:docMk/>
          <pc:sldMk cId="2008683002" sldId="358"/>
        </pc:sldMkLst>
        <pc:spChg chg="mod">
          <ac:chgData name="Ben Lefort" userId="21e62344-4466-4d9e-89dc-034d012d395e" providerId="ADAL" clId="{B2473AC0-FD5E-485F-9CEA-5D1A67D0E143}" dt="2025-01-07T19:11:56.352" v="1241" actId="26606"/>
          <ac:spMkLst>
            <pc:docMk/>
            <pc:sldMk cId="2008683002" sldId="358"/>
            <ac:spMk id="2" creationId="{18C15E46-B3DE-97B0-3A67-C890C49012AC}"/>
          </ac:spMkLst>
        </pc:spChg>
        <pc:spChg chg="add">
          <ac:chgData name="Ben Lefort" userId="21e62344-4466-4d9e-89dc-034d012d395e" providerId="ADAL" clId="{B2473AC0-FD5E-485F-9CEA-5D1A67D0E143}" dt="2025-01-07T19:12:27.872" v="1243" actId="26606"/>
          <ac:spMkLst>
            <pc:docMk/>
            <pc:sldMk cId="2008683002" sldId="358"/>
            <ac:spMk id="34" creationId="{68AF5748-FED8-45BA-8631-26D1D10F3246}"/>
          </ac:spMkLst>
        </pc:spChg>
        <pc:spChg chg="add">
          <ac:chgData name="Ben Lefort" userId="21e62344-4466-4d9e-89dc-034d012d395e" providerId="ADAL" clId="{B2473AC0-FD5E-485F-9CEA-5D1A67D0E143}" dt="2025-01-07T19:12:27.872" v="1243" actId="26606"/>
          <ac:spMkLst>
            <pc:docMk/>
            <pc:sldMk cId="2008683002" sldId="358"/>
            <ac:spMk id="36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9:12:27.872" v="1243" actId="26606"/>
          <ac:spMkLst>
            <pc:docMk/>
            <pc:sldMk cId="2008683002" sldId="358"/>
            <ac:spMk id="38" creationId="{08C9B587-E65E-4B52-B37C-ABEBB6E87928}"/>
          </ac:spMkLst>
        </pc:spChg>
        <pc:graphicFrameChg chg="add mod modGraphic">
          <ac:chgData name="Ben Lefort" userId="21e62344-4466-4d9e-89dc-034d012d395e" providerId="ADAL" clId="{B2473AC0-FD5E-485F-9CEA-5D1A67D0E143}" dt="2025-01-07T19:13:34.756" v="1257" actId="20577"/>
          <ac:graphicFrameMkLst>
            <pc:docMk/>
            <pc:sldMk cId="2008683002" sldId="358"/>
            <ac:graphicFrameMk id="3" creationId="{C3190CFE-A287-F807-EAA5-1E7B1CD2927D}"/>
          </ac:graphicFrameMkLst>
        </pc:graphicFrameChg>
      </pc:sldChg>
      <pc:sldChg chg="del">
        <pc:chgData name="Ben Lefort" userId="21e62344-4466-4d9e-89dc-034d012d395e" providerId="ADAL" clId="{B2473AC0-FD5E-485F-9CEA-5D1A67D0E143}" dt="2025-01-07T19:19:36.071" v="1289" actId="47"/>
        <pc:sldMkLst>
          <pc:docMk/>
          <pc:sldMk cId="2765092304" sldId="359"/>
        </pc:sldMkLst>
      </pc:sldChg>
      <pc:sldChg chg="del">
        <pc:chgData name="Ben Lefort" userId="21e62344-4466-4d9e-89dc-034d012d395e" providerId="ADAL" clId="{B2473AC0-FD5E-485F-9CEA-5D1A67D0E143}" dt="2025-01-07T20:01:04.813" v="1366" actId="47"/>
        <pc:sldMkLst>
          <pc:docMk/>
          <pc:sldMk cId="2284122978" sldId="363"/>
        </pc:sldMkLst>
      </pc:sldChg>
      <pc:sldChg chg="addSp delSp modSp mod setBg">
        <pc:chgData name="Ben Lefort" userId="21e62344-4466-4d9e-89dc-034d012d395e" providerId="ADAL" clId="{B2473AC0-FD5E-485F-9CEA-5D1A67D0E143}" dt="2025-01-07T19:13:40.381" v="1258" actId="26606"/>
        <pc:sldMkLst>
          <pc:docMk/>
          <pc:sldMk cId="709363166" sldId="364"/>
        </pc:sldMkLst>
        <pc:spChg chg="mod">
          <ac:chgData name="Ben Lefort" userId="21e62344-4466-4d9e-89dc-034d012d395e" providerId="ADAL" clId="{B2473AC0-FD5E-485F-9CEA-5D1A67D0E143}" dt="2025-01-07T19:13:18.466" v="1249" actId="26606"/>
          <ac:spMkLst>
            <pc:docMk/>
            <pc:sldMk cId="709363166" sldId="364"/>
            <ac:spMk id="2" creationId="{18C15E46-B3DE-97B0-3A67-C890C49012AC}"/>
          </ac:spMkLst>
        </pc:spChg>
        <pc:spChg chg="add">
          <ac:chgData name="Ben Lefort" userId="21e62344-4466-4d9e-89dc-034d012d395e" providerId="ADAL" clId="{B2473AC0-FD5E-485F-9CEA-5D1A67D0E143}" dt="2025-01-07T19:13:40.381" v="1258" actId="26606"/>
          <ac:spMkLst>
            <pc:docMk/>
            <pc:sldMk cId="709363166" sldId="364"/>
            <ac:spMk id="17" creationId="{5DCB5928-DC7D-4612-9922-441966E15627}"/>
          </ac:spMkLst>
        </pc:spChg>
        <pc:spChg chg="add">
          <ac:chgData name="Ben Lefort" userId="21e62344-4466-4d9e-89dc-034d012d395e" providerId="ADAL" clId="{B2473AC0-FD5E-485F-9CEA-5D1A67D0E143}" dt="2025-01-07T19:13:40.381" v="1258" actId="26606"/>
          <ac:spMkLst>
            <pc:docMk/>
            <pc:sldMk cId="709363166" sldId="364"/>
            <ac:spMk id="19" creationId="{682C1161-1736-45EC-99B7-33F3CAE9D517}"/>
          </ac:spMkLst>
        </pc:spChg>
        <pc:spChg chg="add">
          <ac:chgData name="Ben Lefort" userId="21e62344-4466-4d9e-89dc-034d012d395e" providerId="ADAL" clId="{B2473AC0-FD5E-485F-9CEA-5D1A67D0E143}" dt="2025-01-07T19:13:40.381" v="1258" actId="26606"/>
          <ac:spMkLst>
            <pc:docMk/>
            <pc:sldMk cId="709363166" sldId="364"/>
            <ac:spMk id="21" creationId="{84D4DDB8-B68F-45B0-9F62-C4279996F672}"/>
          </ac:spMkLst>
        </pc:spChg>
        <pc:spChg chg="add">
          <ac:chgData name="Ben Lefort" userId="21e62344-4466-4d9e-89dc-034d012d395e" providerId="ADAL" clId="{B2473AC0-FD5E-485F-9CEA-5D1A67D0E143}" dt="2025-01-07T19:13:40.381" v="1258" actId="26606"/>
          <ac:spMkLst>
            <pc:docMk/>
            <pc:sldMk cId="709363166" sldId="364"/>
            <ac:spMk id="23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9:13:40.381" v="1258" actId="26606"/>
          <ac:spMkLst>
            <pc:docMk/>
            <pc:sldMk cId="709363166" sldId="364"/>
            <ac:spMk id="25" creationId="{08C9B587-E65E-4B52-B37C-ABEBB6E87928}"/>
          </ac:spMkLst>
        </pc:spChg>
        <pc:graphicFrameChg chg="add mod modGraphic">
          <ac:chgData name="Ben Lefort" userId="21e62344-4466-4d9e-89dc-034d012d395e" providerId="ADAL" clId="{B2473AC0-FD5E-485F-9CEA-5D1A67D0E143}" dt="2025-01-07T19:13:40.381" v="1258" actId="26606"/>
          <ac:graphicFrameMkLst>
            <pc:docMk/>
            <pc:sldMk cId="709363166" sldId="364"/>
            <ac:graphicFrameMk id="3" creationId="{05226577-3344-4BA9-A296-DF6032743BC4}"/>
          </ac:graphicFrameMkLst>
        </pc:graphicFrameChg>
      </pc:sldChg>
      <pc:sldChg chg="modSp mod">
        <pc:chgData name="Ben Lefort" userId="21e62344-4466-4d9e-89dc-034d012d395e" providerId="ADAL" clId="{B2473AC0-FD5E-485F-9CEA-5D1A67D0E143}" dt="2025-01-07T19:17:47.064" v="1288" actId="20577"/>
        <pc:sldMkLst>
          <pc:docMk/>
          <pc:sldMk cId="3660438728" sldId="365"/>
        </pc:sldMkLst>
        <pc:spChg chg="mod">
          <ac:chgData name="Ben Lefort" userId="21e62344-4466-4d9e-89dc-034d012d395e" providerId="ADAL" clId="{B2473AC0-FD5E-485F-9CEA-5D1A67D0E143}" dt="2025-01-07T19:17:47.064" v="1288" actId="20577"/>
          <ac:spMkLst>
            <pc:docMk/>
            <pc:sldMk cId="3660438728" sldId="365"/>
            <ac:spMk id="2" creationId="{20AEAA4A-D702-E6C4-745B-62C030ABEDE2}"/>
          </ac:spMkLst>
        </pc:spChg>
      </pc:sldChg>
      <pc:sldChg chg="del">
        <pc:chgData name="Ben Lefort" userId="21e62344-4466-4d9e-89dc-034d012d395e" providerId="ADAL" clId="{B2473AC0-FD5E-485F-9CEA-5D1A67D0E143}" dt="2025-01-07T20:01:04.813" v="1366" actId="47"/>
        <pc:sldMkLst>
          <pc:docMk/>
          <pc:sldMk cId="1918929740" sldId="366"/>
        </pc:sldMkLst>
      </pc:sldChg>
      <pc:sldChg chg="del">
        <pc:chgData name="Ben Lefort" userId="21e62344-4466-4d9e-89dc-034d012d395e" providerId="ADAL" clId="{B2473AC0-FD5E-485F-9CEA-5D1A67D0E143}" dt="2025-01-07T20:01:04.813" v="1366" actId="47"/>
        <pc:sldMkLst>
          <pc:docMk/>
          <pc:sldMk cId="2432622336" sldId="367"/>
        </pc:sldMkLst>
      </pc:sldChg>
      <pc:sldChg chg="modSp mod">
        <pc:chgData name="Ben Lefort" userId="21e62344-4466-4d9e-89dc-034d012d395e" providerId="ADAL" clId="{B2473AC0-FD5E-485F-9CEA-5D1A67D0E143}" dt="2025-01-08T16:06:02.958" v="1848" actId="33524"/>
        <pc:sldMkLst>
          <pc:docMk/>
          <pc:sldMk cId="3283576401" sldId="369"/>
        </pc:sldMkLst>
        <pc:spChg chg="mod">
          <ac:chgData name="Ben Lefort" userId="21e62344-4466-4d9e-89dc-034d012d395e" providerId="ADAL" clId="{B2473AC0-FD5E-485F-9CEA-5D1A67D0E143}" dt="2025-01-08T16:06:02.958" v="1848" actId="33524"/>
          <ac:spMkLst>
            <pc:docMk/>
            <pc:sldMk cId="3283576401" sldId="369"/>
            <ac:spMk id="3" creationId="{CE1B5A85-1C65-1ACC-2889-9EEE368C4D3A}"/>
          </ac:spMkLst>
        </pc:spChg>
      </pc:sldChg>
      <pc:sldChg chg="del">
        <pc:chgData name="Ben Lefort" userId="21e62344-4466-4d9e-89dc-034d012d395e" providerId="ADAL" clId="{B2473AC0-FD5E-485F-9CEA-5D1A67D0E143}" dt="2025-01-07T20:01:04.813" v="1366" actId="47"/>
        <pc:sldMkLst>
          <pc:docMk/>
          <pc:sldMk cId="1327983189" sldId="375"/>
        </pc:sldMkLst>
      </pc:sldChg>
      <pc:sldChg chg="del">
        <pc:chgData name="Ben Lefort" userId="21e62344-4466-4d9e-89dc-034d012d395e" providerId="ADAL" clId="{B2473AC0-FD5E-485F-9CEA-5D1A67D0E143}" dt="2025-01-07T20:01:04.813" v="1366" actId="47"/>
        <pc:sldMkLst>
          <pc:docMk/>
          <pc:sldMk cId="2823076633" sldId="380"/>
        </pc:sldMkLst>
      </pc:sldChg>
      <pc:sldChg chg="del">
        <pc:chgData name="Ben Lefort" userId="21e62344-4466-4d9e-89dc-034d012d395e" providerId="ADAL" clId="{B2473AC0-FD5E-485F-9CEA-5D1A67D0E143}" dt="2025-01-07T20:01:04.813" v="1366" actId="47"/>
        <pc:sldMkLst>
          <pc:docMk/>
          <pc:sldMk cId="948927704" sldId="383"/>
        </pc:sldMkLst>
      </pc:sldChg>
      <pc:sldChg chg="modSp mod">
        <pc:chgData name="Ben Lefort" userId="21e62344-4466-4d9e-89dc-034d012d395e" providerId="ADAL" clId="{B2473AC0-FD5E-485F-9CEA-5D1A67D0E143}" dt="2025-01-08T16:12:27.205" v="2338" actId="20577"/>
        <pc:sldMkLst>
          <pc:docMk/>
          <pc:sldMk cId="2540614822" sldId="384"/>
        </pc:sldMkLst>
        <pc:spChg chg="mod">
          <ac:chgData name="Ben Lefort" userId="21e62344-4466-4d9e-89dc-034d012d395e" providerId="ADAL" clId="{B2473AC0-FD5E-485F-9CEA-5D1A67D0E143}" dt="2025-01-08T16:10:07.389" v="2122" actId="1076"/>
          <ac:spMkLst>
            <pc:docMk/>
            <pc:sldMk cId="2540614822" sldId="384"/>
            <ac:spMk id="2" creationId="{9D697F56-C101-17F3-33E6-92C5B1A7DA47}"/>
          </ac:spMkLst>
        </pc:spChg>
        <pc:spChg chg="mod">
          <ac:chgData name="Ben Lefort" userId="21e62344-4466-4d9e-89dc-034d012d395e" providerId="ADAL" clId="{B2473AC0-FD5E-485F-9CEA-5D1A67D0E143}" dt="2025-01-08T16:12:27.205" v="2338" actId="20577"/>
          <ac:spMkLst>
            <pc:docMk/>
            <pc:sldMk cId="2540614822" sldId="384"/>
            <ac:spMk id="3" creationId="{D5927D09-F8B6-FE89-20D5-10F19321D37B}"/>
          </ac:spMkLst>
        </pc:spChg>
      </pc:sldChg>
      <pc:sldChg chg="addSp delSp modSp mod">
        <pc:chgData name="Ben Lefort" userId="21e62344-4466-4d9e-89dc-034d012d395e" providerId="ADAL" clId="{B2473AC0-FD5E-485F-9CEA-5D1A67D0E143}" dt="2025-01-08T16:19:13.325" v="2341" actId="255"/>
        <pc:sldMkLst>
          <pc:docMk/>
          <pc:sldMk cId="3078363654" sldId="385"/>
        </pc:sldMkLst>
        <pc:graphicFrameChg chg="add mod modGraphic">
          <ac:chgData name="Ben Lefort" userId="21e62344-4466-4d9e-89dc-034d012d395e" providerId="ADAL" clId="{B2473AC0-FD5E-485F-9CEA-5D1A67D0E143}" dt="2025-01-08T16:19:13.325" v="2341" actId="255"/>
          <ac:graphicFrameMkLst>
            <pc:docMk/>
            <pc:sldMk cId="3078363654" sldId="385"/>
            <ac:graphicFrameMk id="6" creationId="{57F690EC-E12F-A5EE-96CE-90CAAA98CC50}"/>
          </ac:graphicFrameMkLst>
        </pc:graphicFrameChg>
        <pc:graphicFrameChg chg="add mod modGraphic">
          <ac:chgData name="Ben Lefort" userId="21e62344-4466-4d9e-89dc-034d012d395e" providerId="ADAL" clId="{B2473AC0-FD5E-485F-9CEA-5D1A67D0E143}" dt="2025-01-07T16:25:52.481" v="104" actId="14100"/>
          <ac:graphicFrameMkLst>
            <pc:docMk/>
            <pc:sldMk cId="3078363654" sldId="385"/>
            <ac:graphicFrameMk id="8" creationId="{ED91508F-DB76-A6E4-8C21-87017082D10F}"/>
          </ac:graphicFrameMkLst>
        </pc:graphicFrameChg>
      </pc:sldChg>
      <pc:sldChg chg="addSp delSp modSp new mod setBg">
        <pc:chgData name="Ben Lefort" userId="21e62344-4466-4d9e-89dc-034d012d395e" providerId="ADAL" clId="{B2473AC0-FD5E-485F-9CEA-5D1A67D0E143}" dt="2025-01-07T16:32:44.036" v="280" actId="20577"/>
        <pc:sldMkLst>
          <pc:docMk/>
          <pc:sldMk cId="2813165782" sldId="386"/>
        </pc:sldMkLst>
        <pc:spChg chg="mod">
          <ac:chgData name="Ben Lefort" userId="21e62344-4466-4d9e-89dc-034d012d395e" providerId="ADAL" clId="{B2473AC0-FD5E-485F-9CEA-5D1A67D0E143}" dt="2025-01-07T16:32:30.667" v="266" actId="26606"/>
          <ac:spMkLst>
            <pc:docMk/>
            <pc:sldMk cId="2813165782" sldId="386"/>
            <ac:spMk id="2" creationId="{98710A43-BF4D-187A-E225-63C2906D2B94}"/>
          </ac:spMkLst>
        </pc:spChg>
        <pc:spChg chg="add">
          <ac:chgData name="Ben Lefort" userId="21e62344-4466-4d9e-89dc-034d012d395e" providerId="ADAL" clId="{B2473AC0-FD5E-485F-9CEA-5D1A67D0E143}" dt="2025-01-07T16:32:30.667" v="266" actId="26606"/>
          <ac:spMkLst>
            <pc:docMk/>
            <pc:sldMk cId="2813165782" sldId="386"/>
            <ac:spMk id="9" creationId="{7301F447-EEF7-48F5-AF73-7566EE7F64AD}"/>
          </ac:spMkLst>
        </pc:spChg>
        <pc:spChg chg="add">
          <ac:chgData name="Ben Lefort" userId="21e62344-4466-4d9e-89dc-034d012d395e" providerId="ADAL" clId="{B2473AC0-FD5E-485F-9CEA-5D1A67D0E143}" dt="2025-01-07T16:32:30.667" v="266" actId="26606"/>
          <ac:spMkLst>
            <pc:docMk/>
            <pc:sldMk cId="2813165782" sldId="386"/>
            <ac:spMk id="11" creationId="{F7117410-A2A4-4085-9ADC-46744551DBDE}"/>
          </ac:spMkLst>
        </pc:spChg>
        <pc:spChg chg="add">
          <ac:chgData name="Ben Lefort" userId="21e62344-4466-4d9e-89dc-034d012d395e" providerId="ADAL" clId="{B2473AC0-FD5E-485F-9CEA-5D1A67D0E143}" dt="2025-01-07T16:32:30.667" v="266" actId="26606"/>
          <ac:spMkLst>
            <pc:docMk/>
            <pc:sldMk cId="2813165782" sldId="386"/>
            <ac:spMk id="13" creationId="{99F74EB5-E547-4FB4-95F5-BCC788F3C4A0}"/>
          </ac:spMkLst>
        </pc:spChg>
        <pc:graphicFrameChg chg="add mod modGraphic">
          <ac:chgData name="Ben Lefort" userId="21e62344-4466-4d9e-89dc-034d012d395e" providerId="ADAL" clId="{B2473AC0-FD5E-485F-9CEA-5D1A67D0E143}" dt="2025-01-07T16:32:44.036" v="280" actId="20577"/>
          <ac:graphicFrameMkLst>
            <pc:docMk/>
            <pc:sldMk cId="2813165782" sldId="386"/>
            <ac:graphicFrameMk id="4" creationId="{7290B55B-939B-36CD-E25B-9BF89B5B3287}"/>
          </ac:graphicFrameMkLst>
        </pc:graphicFrameChg>
      </pc:sldChg>
      <pc:sldChg chg="addSp delSp modSp new mod">
        <pc:chgData name="Ben Lefort" userId="21e62344-4466-4d9e-89dc-034d012d395e" providerId="ADAL" clId="{B2473AC0-FD5E-485F-9CEA-5D1A67D0E143}" dt="2025-01-07T16:34:46.800" v="390" actId="20577"/>
        <pc:sldMkLst>
          <pc:docMk/>
          <pc:sldMk cId="1372067411" sldId="387"/>
        </pc:sldMkLst>
        <pc:spChg chg="mod">
          <ac:chgData name="Ben Lefort" userId="21e62344-4466-4d9e-89dc-034d012d395e" providerId="ADAL" clId="{B2473AC0-FD5E-485F-9CEA-5D1A67D0E143}" dt="2025-01-07T16:33:52.652" v="369" actId="1076"/>
          <ac:spMkLst>
            <pc:docMk/>
            <pc:sldMk cId="1372067411" sldId="387"/>
            <ac:spMk id="2" creationId="{C46324E8-5EB6-38AF-3A33-05167B9B507A}"/>
          </ac:spMkLst>
        </pc:spChg>
        <pc:graphicFrameChg chg="add mod modGraphic">
          <ac:chgData name="Ben Lefort" userId="21e62344-4466-4d9e-89dc-034d012d395e" providerId="ADAL" clId="{B2473AC0-FD5E-485F-9CEA-5D1A67D0E143}" dt="2025-01-07T16:34:46.800" v="390" actId="20577"/>
          <ac:graphicFrameMkLst>
            <pc:docMk/>
            <pc:sldMk cId="1372067411" sldId="387"/>
            <ac:graphicFrameMk id="4" creationId="{02D3F484-5D24-B280-19FF-2209477CCEBE}"/>
          </ac:graphicFrameMkLst>
        </pc:graphicFrameChg>
      </pc:sldChg>
      <pc:sldChg chg="addSp delSp modSp new mod">
        <pc:chgData name="Ben Lefort" userId="21e62344-4466-4d9e-89dc-034d012d395e" providerId="ADAL" clId="{B2473AC0-FD5E-485F-9CEA-5D1A67D0E143}" dt="2025-01-07T16:36:19.785" v="453" actId="14100"/>
        <pc:sldMkLst>
          <pc:docMk/>
          <pc:sldMk cId="247220051" sldId="388"/>
        </pc:sldMkLst>
        <pc:spChg chg="mod">
          <ac:chgData name="Ben Lefort" userId="21e62344-4466-4d9e-89dc-034d012d395e" providerId="ADAL" clId="{B2473AC0-FD5E-485F-9CEA-5D1A67D0E143}" dt="2025-01-07T16:35:46.259" v="430" actId="122"/>
          <ac:spMkLst>
            <pc:docMk/>
            <pc:sldMk cId="247220051" sldId="388"/>
            <ac:spMk id="2" creationId="{AE983576-05F7-EAE5-EC40-171615DF5BB4}"/>
          </ac:spMkLst>
        </pc:spChg>
        <pc:graphicFrameChg chg="add mod modGraphic">
          <ac:chgData name="Ben Lefort" userId="21e62344-4466-4d9e-89dc-034d012d395e" providerId="ADAL" clId="{B2473AC0-FD5E-485F-9CEA-5D1A67D0E143}" dt="2025-01-07T16:36:19.785" v="453" actId="14100"/>
          <ac:graphicFrameMkLst>
            <pc:docMk/>
            <pc:sldMk cId="247220051" sldId="388"/>
            <ac:graphicFrameMk id="4" creationId="{FB4DA4A8-8AB7-9FAD-731A-F11D51280559}"/>
          </ac:graphicFrameMkLst>
        </pc:graphicFrameChg>
      </pc:sldChg>
      <pc:sldChg chg="new del">
        <pc:chgData name="Ben Lefort" userId="21e62344-4466-4d9e-89dc-034d012d395e" providerId="ADAL" clId="{B2473AC0-FD5E-485F-9CEA-5D1A67D0E143}" dt="2025-01-07T17:11:18.927" v="646" actId="47"/>
        <pc:sldMkLst>
          <pc:docMk/>
          <pc:sldMk cId="743813471" sldId="389"/>
        </pc:sldMkLst>
      </pc:sldChg>
      <pc:sldChg chg="addSp delSp modSp new mod setBg">
        <pc:chgData name="Ben Lefort" userId="21e62344-4466-4d9e-89dc-034d012d395e" providerId="ADAL" clId="{B2473AC0-FD5E-485F-9CEA-5D1A67D0E143}" dt="2025-01-07T17:23:31.696" v="942" actId="255"/>
        <pc:sldMkLst>
          <pc:docMk/>
          <pc:sldMk cId="4001063616" sldId="389"/>
        </pc:sldMkLst>
        <pc:spChg chg="mod">
          <ac:chgData name="Ben Lefort" userId="21e62344-4466-4d9e-89dc-034d012d395e" providerId="ADAL" clId="{B2473AC0-FD5E-485F-9CEA-5D1A67D0E143}" dt="2025-01-07T17:23:22.858" v="940" actId="5793"/>
          <ac:spMkLst>
            <pc:docMk/>
            <pc:sldMk cId="4001063616" sldId="389"/>
            <ac:spMk id="2" creationId="{137BA78E-841D-FC0A-D92A-2958ADEA1218}"/>
          </ac:spMkLst>
        </pc:spChg>
        <pc:spChg chg="add">
          <ac:chgData name="Ben Lefort" userId="21e62344-4466-4d9e-89dc-034d012d395e" providerId="ADAL" clId="{B2473AC0-FD5E-485F-9CEA-5D1A67D0E143}" dt="2025-01-07T17:23:04.258" v="911" actId="26606"/>
          <ac:spMkLst>
            <pc:docMk/>
            <pc:sldMk cId="4001063616" sldId="389"/>
            <ac:spMk id="9" creationId="{5DCB5928-DC7D-4612-9922-441966E15627}"/>
          </ac:spMkLst>
        </pc:spChg>
        <pc:spChg chg="add">
          <ac:chgData name="Ben Lefort" userId="21e62344-4466-4d9e-89dc-034d012d395e" providerId="ADAL" clId="{B2473AC0-FD5E-485F-9CEA-5D1A67D0E143}" dt="2025-01-07T17:23:04.258" v="911" actId="26606"/>
          <ac:spMkLst>
            <pc:docMk/>
            <pc:sldMk cId="4001063616" sldId="389"/>
            <ac:spMk id="11" creationId="{682C1161-1736-45EC-99B7-33F3CAE9D517}"/>
          </ac:spMkLst>
        </pc:spChg>
        <pc:spChg chg="add">
          <ac:chgData name="Ben Lefort" userId="21e62344-4466-4d9e-89dc-034d012d395e" providerId="ADAL" clId="{B2473AC0-FD5E-485F-9CEA-5D1A67D0E143}" dt="2025-01-07T17:23:04.258" v="911" actId="26606"/>
          <ac:spMkLst>
            <pc:docMk/>
            <pc:sldMk cId="4001063616" sldId="389"/>
            <ac:spMk id="13" creationId="{84D4DDB8-B68F-45B0-9F62-C4279996F672}"/>
          </ac:spMkLst>
        </pc:spChg>
        <pc:spChg chg="add">
          <ac:chgData name="Ben Lefort" userId="21e62344-4466-4d9e-89dc-034d012d395e" providerId="ADAL" clId="{B2473AC0-FD5E-485F-9CEA-5D1A67D0E143}" dt="2025-01-07T17:23:04.258" v="911" actId="26606"/>
          <ac:spMkLst>
            <pc:docMk/>
            <pc:sldMk cId="4001063616" sldId="389"/>
            <ac:spMk id="15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7:23:04.258" v="911" actId="26606"/>
          <ac:spMkLst>
            <pc:docMk/>
            <pc:sldMk cId="4001063616" sldId="389"/>
            <ac:spMk id="17" creationId="{08C9B587-E65E-4B52-B37C-ABEBB6E87928}"/>
          </ac:spMkLst>
        </pc:spChg>
        <pc:graphicFrameChg chg="add mod">
          <ac:chgData name="Ben Lefort" userId="21e62344-4466-4d9e-89dc-034d012d395e" providerId="ADAL" clId="{B2473AC0-FD5E-485F-9CEA-5D1A67D0E143}" dt="2025-01-07T17:23:31.696" v="942" actId="255"/>
          <ac:graphicFrameMkLst>
            <pc:docMk/>
            <pc:sldMk cId="4001063616" sldId="389"/>
            <ac:graphicFrameMk id="4" creationId="{C5BA7758-3757-9DF8-D1C1-9E2B07B5C48F}"/>
          </ac:graphicFrameMkLst>
        </pc:graphicFrameChg>
      </pc:sldChg>
      <pc:sldChg chg="addSp delSp modSp new mod setBg">
        <pc:chgData name="Ben Lefort" userId="21e62344-4466-4d9e-89dc-034d012d395e" providerId="ADAL" clId="{B2473AC0-FD5E-485F-9CEA-5D1A67D0E143}" dt="2025-01-07T17:25:17.737" v="996" actId="14100"/>
        <pc:sldMkLst>
          <pc:docMk/>
          <pc:sldMk cId="1858418424" sldId="390"/>
        </pc:sldMkLst>
        <pc:spChg chg="mod">
          <ac:chgData name="Ben Lefort" userId="21e62344-4466-4d9e-89dc-034d012d395e" providerId="ADAL" clId="{B2473AC0-FD5E-485F-9CEA-5D1A67D0E143}" dt="2025-01-07T17:24:55.001" v="992" actId="26606"/>
          <ac:spMkLst>
            <pc:docMk/>
            <pc:sldMk cId="1858418424" sldId="390"/>
            <ac:spMk id="2" creationId="{FDDC05C5-D0B0-0AEC-9B97-718797A106C4}"/>
          </ac:spMkLst>
        </pc:spChg>
        <pc:spChg chg="add">
          <ac:chgData name="Ben Lefort" userId="21e62344-4466-4d9e-89dc-034d012d395e" providerId="ADAL" clId="{B2473AC0-FD5E-485F-9CEA-5D1A67D0E143}" dt="2025-01-07T17:24:55.001" v="992" actId="26606"/>
          <ac:spMkLst>
            <pc:docMk/>
            <pc:sldMk cId="1858418424" sldId="390"/>
            <ac:spMk id="9" creationId="{5DCB5928-DC7D-4612-9922-441966E15627}"/>
          </ac:spMkLst>
        </pc:spChg>
        <pc:spChg chg="add">
          <ac:chgData name="Ben Lefort" userId="21e62344-4466-4d9e-89dc-034d012d395e" providerId="ADAL" clId="{B2473AC0-FD5E-485F-9CEA-5D1A67D0E143}" dt="2025-01-07T17:24:55.001" v="992" actId="26606"/>
          <ac:spMkLst>
            <pc:docMk/>
            <pc:sldMk cId="1858418424" sldId="390"/>
            <ac:spMk id="11" creationId="{682C1161-1736-45EC-99B7-33F3CAE9D517}"/>
          </ac:spMkLst>
        </pc:spChg>
        <pc:spChg chg="add">
          <ac:chgData name="Ben Lefort" userId="21e62344-4466-4d9e-89dc-034d012d395e" providerId="ADAL" clId="{B2473AC0-FD5E-485F-9CEA-5D1A67D0E143}" dt="2025-01-07T17:24:55.001" v="992" actId="26606"/>
          <ac:spMkLst>
            <pc:docMk/>
            <pc:sldMk cId="1858418424" sldId="390"/>
            <ac:spMk id="13" creationId="{84D4DDB8-B68F-45B0-9F62-C4279996F672}"/>
          </ac:spMkLst>
        </pc:spChg>
        <pc:spChg chg="add">
          <ac:chgData name="Ben Lefort" userId="21e62344-4466-4d9e-89dc-034d012d395e" providerId="ADAL" clId="{B2473AC0-FD5E-485F-9CEA-5D1A67D0E143}" dt="2025-01-07T17:24:55.001" v="992" actId="26606"/>
          <ac:spMkLst>
            <pc:docMk/>
            <pc:sldMk cId="1858418424" sldId="390"/>
            <ac:spMk id="15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7:24:55.001" v="992" actId="26606"/>
          <ac:spMkLst>
            <pc:docMk/>
            <pc:sldMk cId="1858418424" sldId="390"/>
            <ac:spMk id="17" creationId="{08C9B587-E65E-4B52-B37C-ABEBB6E87928}"/>
          </ac:spMkLst>
        </pc:spChg>
        <pc:graphicFrameChg chg="add mod">
          <ac:chgData name="Ben Lefort" userId="21e62344-4466-4d9e-89dc-034d012d395e" providerId="ADAL" clId="{B2473AC0-FD5E-485F-9CEA-5D1A67D0E143}" dt="2025-01-07T17:25:17.737" v="996" actId="14100"/>
          <ac:graphicFrameMkLst>
            <pc:docMk/>
            <pc:sldMk cId="1858418424" sldId="390"/>
            <ac:graphicFrameMk id="4" creationId="{9906E18B-0713-1333-B939-1D92F47F8854}"/>
          </ac:graphicFrameMkLst>
        </pc:graphicFrameChg>
      </pc:sldChg>
      <pc:sldChg chg="addSp delSp modSp new mod setBg">
        <pc:chgData name="Ben Lefort" userId="21e62344-4466-4d9e-89dc-034d012d395e" providerId="ADAL" clId="{B2473AC0-FD5E-485F-9CEA-5D1A67D0E143}" dt="2025-01-07T17:31:02.825" v="1094" actId="26606"/>
        <pc:sldMkLst>
          <pc:docMk/>
          <pc:sldMk cId="3881568248" sldId="391"/>
        </pc:sldMkLst>
        <pc:spChg chg="mod">
          <ac:chgData name="Ben Lefort" userId="21e62344-4466-4d9e-89dc-034d012d395e" providerId="ADAL" clId="{B2473AC0-FD5E-485F-9CEA-5D1A67D0E143}" dt="2025-01-07T17:29:58.446" v="1074" actId="26606"/>
          <ac:spMkLst>
            <pc:docMk/>
            <pc:sldMk cId="3881568248" sldId="391"/>
            <ac:spMk id="2" creationId="{1D93C325-A312-6CED-0FC1-CCE11BA1350D}"/>
          </ac:spMkLst>
        </pc:spChg>
        <pc:spChg chg="add">
          <ac:chgData name="Ben Lefort" userId="21e62344-4466-4d9e-89dc-034d012d395e" providerId="ADAL" clId="{B2473AC0-FD5E-485F-9CEA-5D1A67D0E143}" dt="2025-01-07T17:31:02.825" v="1094" actId="26606"/>
          <ac:spMkLst>
            <pc:docMk/>
            <pc:sldMk cId="3881568248" sldId="391"/>
            <ac:spMk id="22" creationId="{5DCB5928-DC7D-4612-9922-441966E15627}"/>
          </ac:spMkLst>
        </pc:spChg>
        <pc:spChg chg="add">
          <ac:chgData name="Ben Lefort" userId="21e62344-4466-4d9e-89dc-034d012d395e" providerId="ADAL" clId="{B2473AC0-FD5E-485F-9CEA-5D1A67D0E143}" dt="2025-01-07T17:31:02.825" v="1094" actId="26606"/>
          <ac:spMkLst>
            <pc:docMk/>
            <pc:sldMk cId="3881568248" sldId="391"/>
            <ac:spMk id="24" creationId="{682C1161-1736-45EC-99B7-33F3CAE9D517}"/>
          </ac:spMkLst>
        </pc:spChg>
        <pc:spChg chg="add">
          <ac:chgData name="Ben Lefort" userId="21e62344-4466-4d9e-89dc-034d012d395e" providerId="ADAL" clId="{B2473AC0-FD5E-485F-9CEA-5D1A67D0E143}" dt="2025-01-07T17:31:02.825" v="1094" actId="26606"/>
          <ac:spMkLst>
            <pc:docMk/>
            <pc:sldMk cId="3881568248" sldId="391"/>
            <ac:spMk id="26" creationId="{84D4DDB8-B68F-45B0-9F62-C4279996F672}"/>
          </ac:spMkLst>
        </pc:spChg>
        <pc:spChg chg="add">
          <ac:chgData name="Ben Lefort" userId="21e62344-4466-4d9e-89dc-034d012d395e" providerId="ADAL" clId="{B2473AC0-FD5E-485F-9CEA-5D1A67D0E143}" dt="2025-01-07T17:31:02.825" v="1094" actId="26606"/>
          <ac:spMkLst>
            <pc:docMk/>
            <pc:sldMk cId="3881568248" sldId="391"/>
            <ac:spMk id="28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7:31:02.825" v="1094" actId="26606"/>
          <ac:spMkLst>
            <pc:docMk/>
            <pc:sldMk cId="3881568248" sldId="391"/>
            <ac:spMk id="30" creationId="{08C9B587-E65E-4B52-B37C-ABEBB6E87928}"/>
          </ac:spMkLst>
        </pc:spChg>
        <pc:graphicFrameChg chg="add mod modGraphic">
          <ac:chgData name="Ben Lefort" userId="21e62344-4466-4d9e-89dc-034d012d395e" providerId="ADAL" clId="{B2473AC0-FD5E-485F-9CEA-5D1A67D0E143}" dt="2025-01-07T17:31:02.825" v="1094" actId="26606"/>
          <ac:graphicFrameMkLst>
            <pc:docMk/>
            <pc:sldMk cId="3881568248" sldId="391"/>
            <ac:graphicFrameMk id="4" creationId="{D14C6D0D-46FB-A0F4-3AC0-E1AE3794A867}"/>
          </ac:graphicFrameMkLst>
        </pc:graphicFrameChg>
      </pc:sldChg>
      <pc:sldChg chg="addSp delSp modSp new mod setBg">
        <pc:chgData name="Ben Lefort" userId="21e62344-4466-4d9e-89dc-034d012d395e" providerId="ADAL" clId="{B2473AC0-FD5E-485F-9CEA-5D1A67D0E143}" dt="2025-01-07T17:32:38.987" v="1116" actId="255"/>
        <pc:sldMkLst>
          <pc:docMk/>
          <pc:sldMk cId="3970929231" sldId="392"/>
        </pc:sldMkLst>
        <pc:spChg chg="mod">
          <ac:chgData name="Ben Lefort" userId="21e62344-4466-4d9e-89dc-034d012d395e" providerId="ADAL" clId="{B2473AC0-FD5E-485F-9CEA-5D1A67D0E143}" dt="2025-01-07T17:32:27.719" v="1114" actId="26606"/>
          <ac:spMkLst>
            <pc:docMk/>
            <pc:sldMk cId="3970929231" sldId="392"/>
            <ac:spMk id="2" creationId="{15371C2A-F994-D1F7-5B1B-89B7202DEC9B}"/>
          </ac:spMkLst>
        </pc:spChg>
        <pc:spChg chg="add">
          <ac:chgData name="Ben Lefort" userId="21e62344-4466-4d9e-89dc-034d012d395e" providerId="ADAL" clId="{B2473AC0-FD5E-485F-9CEA-5D1A67D0E143}" dt="2025-01-07T17:32:27.719" v="1114" actId="26606"/>
          <ac:spMkLst>
            <pc:docMk/>
            <pc:sldMk cId="3970929231" sldId="392"/>
            <ac:spMk id="9" creationId="{5DCB5928-DC7D-4612-9922-441966E15627}"/>
          </ac:spMkLst>
        </pc:spChg>
        <pc:spChg chg="add">
          <ac:chgData name="Ben Lefort" userId="21e62344-4466-4d9e-89dc-034d012d395e" providerId="ADAL" clId="{B2473AC0-FD5E-485F-9CEA-5D1A67D0E143}" dt="2025-01-07T17:32:27.719" v="1114" actId="26606"/>
          <ac:spMkLst>
            <pc:docMk/>
            <pc:sldMk cId="3970929231" sldId="392"/>
            <ac:spMk id="11" creationId="{682C1161-1736-45EC-99B7-33F3CAE9D517}"/>
          </ac:spMkLst>
        </pc:spChg>
        <pc:spChg chg="add">
          <ac:chgData name="Ben Lefort" userId="21e62344-4466-4d9e-89dc-034d012d395e" providerId="ADAL" clId="{B2473AC0-FD5E-485F-9CEA-5D1A67D0E143}" dt="2025-01-07T17:32:27.719" v="1114" actId="26606"/>
          <ac:spMkLst>
            <pc:docMk/>
            <pc:sldMk cId="3970929231" sldId="392"/>
            <ac:spMk id="13" creationId="{84D4DDB8-B68F-45B0-9F62-C4279996F672}"/>
          </ac:spMkLst>
        </pc:spChg>
        <pc:spChg chg="add">
          <ac:chgData name="Ben Lefort" userId="21e62344-4466-4d9e-89dc-034d012d395e" providerId="ADAL" clId="{B2473AC0-FD5E-485F-9CEA-5D1A67D0E143}" dt="2025-01-07T17:32:27.719" v="1114" actId="26606"/>
          <ac:spMkLst>
            <pc:docMk/>
            <pc:sldMk cId="3970929231" sldId="392"/>
            <ac:spMk id="15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7:32:27.719" v="1114" actId="26606"/>
          <ac:spMkLst>
            <pc:docMk/>
            <pc:sldMk cId="3970929231" sldId="392"/>
            <ac:spMk id="17" creationId="{08C9B587-E65E-4B52-B37C-ABEBB6E87928}"/>
          </ac:spMkLst>
        </pc:spChg>
        <pc:graphicFrameChg chg="add mod">
          <ac:chgData name="Ben Lefort" userId="21e62344-4466-4d9e-89dc-034d012d395e" providerId="ADAL" clId="{B2473AC0-FD5E-485F-9CEA-5D1A67D0E143}" dt="2025-01-07T17:32:38.987" v="1116" actId="255"/>
          <ac:graphicFrameMkLst>
            <pc:docMk/>
            <pc:sldMk cId="3970929231" sldId="392"/>
            <ac:graphicFrameMk id="4" creationId="{196B75E5-4A1A-6821-9901-E18462B879C5}"/>
          </ac:graphicFrameMkLst>
        </pc:graphicFrameChg>
      </pc:sldChg>
      <pc:sldChg chg="addSp delSp modSp add mod setBg delDesignElem modNotesTx">
        <pc:chgData name="Ben Lefort" userId="21e62344-4466-4d9e-89dc-034d012d395e" providerId="ADAL" clId="{B2473AC0-FD5E-485F-9CEA-5D1A67D0E143}" dt="2025-01-07T19:24:20.925" v="1327" actId="26606"/>
        <pc:sldMkLst>
          <pc:docMk/>
          <pc:sldMk cId="968494579" sldId="393"/>
        </pc:sldMkLst>
        <pc:spChg chg="add">
          <ac:chgData name="Ben Lefort" userId="21e62344-4466-4d9e-89dc-034d012d395e" providerId="ADAL" clId="{B2473AC0-FD5E-485F-9CEA-5D1A67D0E143}" dt="2025-01-07T19:24:20.925" v="1327" actId="26606"/>
          <ac:spMkLst>
            <pc:docMk/>
            <pc:sldMk cId="968494579" sldId="393"/>
            <ac:spMk id="21" creationId="{68AF5748-FED8-45BA-8631-26D1D10F3246}"/>
          </ac:spMkLst>
        </pc:spChg>
        <pc:spChg chg="add">
          <ac:chgData name="Ben Lefort" userId="21e62344-4466-4d9e-89dc-034d012d395e" providerId="ADAL" clId="{B2473AC0-FD5E-485F-9CEA-5D1A67D0E143}" dt="2025-01-07T19:24:20.925" v="1327" actId="26606"/>
          <ac:spMkLst>
            <pc:docMk/>
            <pc:sldMk cId="968494579" sldId="393"/>
            <ac:spMk id="23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9:24:20.925" v="1327" actId="26606"/>
          <ac:spMkLst>
            <pc:docMk/>
            <pc:sldMk cId="968494579" sldId="393"/>
            <ac:spMk id="25" creationId="{08C9B587-E65E-4B52-B37C-ABEBB6E87928}"/>
          </ac:spMkLst>
        </pc:spChg>
        <pc:graphicFrameChg chg="add mod">
          <ac:chgData name="Ben Lefort" userId="21e62344-4466-4d9e-89dc-034d012d395e" providerId="ADAL" clId="{B2473AC0-FD5E-485F-9CEA-5D1A67D0E143}" dt="2025-01-07T19:24:20.925" v="1327" actId="26606"/>
          <ac:graphicFrameMkLst>
            <pc:docMk/>
            <pc:sldMk cId="968494579" sldId="393"/>
            <ac:graphicFrameMk id="4" creationId="{A81E8EAA-B1D1-57D8-257D-5E399CBD8DE2}"/>
          </ac:graphicFrameMkLst>
        </pc:graphicFrameChg>
      </pc:sldChg>
      <pc:sldChg chg="addSp delSp modSp add mod setBg delDesignElem modNotesTx">
        <pc:chgData name="Ben Lefort" userId="21e62344-4466-4d9e-89dc-034d012d395e" providerId="ADAL" clId="{B2473AC0-FD5E-485F-9CEA-5D1A67D0E143}" dt="2025-01-08T16:25:39.219" v="2353" actId="313"/>
        <pc:sldMkLst>
          <pc:docMk/>
          <pc:sldMk cId="1377061844" sldId="394"/>
        </pc:sldMkLst>
        <pc:spChg chg="add">
          <ac:chgData name="Ben Lefort" userId="21e62344-4466-4d9e-89dc-034d012d395e" providerId="ADAL" clId="{B2473AC0-FD5E-485F-9CEA-5D1A67D0E143}" dt="2025-01-07T19:23:31.213" v="1324" actId="26606"/>
          <ac:spMkLst>
            <pc:docMk/>
            <pc:sldMk cId="1377061844" sldId="394"/>
            <ac:spMk id="9" creationId="{68AF5748-FED8-45BA-8631-26D1D10F3246}"/>
          </ac:spMkLst>
        </pc:spChg>
        <pc:spChg chg="add">
          <ac:chgData name="Ben Lefort" userId="21e62344-4466-4d9e-89dc-034d012d395e" providerId="ADAL" clId="{B2473AC0-FD5E-485F-9CEA-5D1A67D0E143}" dt="2025-01-07T19:23:31.213" v="1324" actId="26606"/>
          <ac:spMkLst>
            <pc:docMk/>
            <pc:sldMk cId="1377061844" sldId="394"/>
            <ac:spMk id="11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7T19:23:31.213" v="1324" actId="26606"/>
          <ac:spMkLst>
            <pc:docMk/>
            <pc:sldMk cId="1377061844" sldId="394"/>
            <ac:spMk id="13" creationId="{08C9B587-E65E-4B52-B37C-ABEBB6E87928}"/>
          </ac:spMkLst>
        </pc:spChg>
        <pc:graphicFrameChg chg="add mod">
          <ac:chgData name="Ben Lefort" userId="21e62344-4466-4d9e-89dc-034d012d395e" providerId="ADAL" clId="{B2473AC0-FD5E-485F-9CEA-5D1A67D0E143}" dt="2025-01-07T19:23:31.213" v="1324" actId="26606"/>
          <ac:graphicFrameMkLst>
            <pc:docMk/>
            <pc:sldMk cId="1377061844" sldId="394"/>
            <ac:graphicFrameMk id="4" creationId="{7844762C-89E3-C241-48AC-456E9B7B2AD7}"/>
          </ac:graphicFrameMkLst>
        </pc:graphicFrameChg>
      </pc:sldChg>
      <pc:sldChg chg="delSp add del setBg delDesignElem">
        <pc:chgData name="Ben Lefort" userId="21e62344-4466-4d9e-89dc-034d012d395e" providerId="ADAL" clId="{B2473AC0-FD5E-485F-9CEA-5D1A67D0E143}" dt="2025-01-07T19:59:47.187" v="1358" actId="47"/>
        <pc:sldMkLst>
          <pc:docMk/>
          <pc:sldMk cId="3265977200" sldId="395"/>
        </pc:sldMkLst>
      </pc:sldChg>
      <pc:sldChg chg="addSp delSp modSp add mod setBg delDesignElem">
        <pc:chgData name="Ben Lefort" userId="21e62344-4466-4d9e-89dc-034d012d395e" providerId="ADAL" clId="{B2473AC0-FD5E-485F-9CEA-5D1A67D0E143}" dt="2025-01-07T20:00:45.989" v="1365" actId="14100"/>
        <pc:sldMkLst>
          <pc:docMk/>
          <pc:sldMk cId="404062693" sldId="396"/>
        </pc:sldMkLst>
        <pc:spChg chg="mod">
          <ac:chgData name="Ben Lefort" userId="21e62344-4466-4d9e-89dc-034d012d395e" providerId="ADAL" clId="{B2473AC0-FD5E-485F-9CEA-5D1A67D0E143}" dt="2025-01-07T20:00:45.989" v="1365" actId="14100"/>
          <ac:spMkLst>
            <pc:docMk/>
            <pc:sldMk cId="404062693" sldId="396"/>
            <ac:spMk id="2" creationId="{690C5578-E2EF-9E5A-E946-91B833913E35}"/>
          </ac:spMkLst>
        </pc:spChg>
        <pc:spChg chg="add">
          <ac:chgData name="Ben Lefort" userId="21e62344-4466-4d9e-89dc-034d012d395e" providerId="ADAL" clId="{B2473AC0-FD5E-485F-9CEA-5D1A67D0E143}" dt="2025-01-07T19:59:17.575" v="1351" actId="26606"/>
          <ac:spMkLst>
            <pc:docMk/>
            <pc:sldMk cId="404062693" sldId="396"/>
            <ac:spMk id="9" creationId="{5F637E18-EF26-4327-9077-7FFC67B98B96}"/>
          </ac:spMkLst>
        </pc:spChg>
        <pc:spChg chg="add">
          <ac:chgData name="Ben Lefort" userId="21e62344-4466-4d9e-89dc-034d012d395e" providerId="ADAL" clId="{B2473AC0-FD5E-485F-9CEA-5D1A67D0E143}" dt="2025-01-07T19:59:17.575" v="1351" actId="26606"/>
          <ac:spMkLst>
            <pc:docMk/>
            <pc:sldMk cId="404062693" sldId="396"/>
            <ac:spMk id="11" creationId="{3EED6667-6BE8-A2AB-422A-5A1D89727E35}"/>
          </ac:spMkLst>
        </pc:spChg>
        <pc:graphicFrameChg chg="add mod modGraphic">
          <ac:chgData name="Ben Lefort" userId="21e62344-4466-4d9e-89dc-034d012d395e" providerId="ADAL" clId="{B2473AC0-FD5E-485F-9CEA-5D1A67D0E143}" dt="2025-01-07T19:59:17.575" v="1351" actId="26606"/>
          <ac:graphicFrameMkLst>
            <pc:docMk/>
            <pc:sldMk cId="404062693" sldId="396"/>
            <ac:graphicFrameMk id="4" creationId="{B1CB8CD0-FA18-1DD7-9C5A-12074CCBBFDD}"/>
          </ac:graphicFrameMkLst>
        </pc:graphicFrameChg>
      </pc:sldChg>
      <pc:sldChg chg="addSp delSp modSp add mod setBg delDesignElem">
        <pc:chgData name="Ben Lefort" userId="21e62344-4466-4d9e-89dc-034d012d395e" providerId="ADAL" clId="{B2473AC0-FD5E-485F-9CEA-5D1A67D0E143}" dt="2025-01-16T16:06:50.772" v="2361" actId="1076"/>
        <pc:sldMkLst>
          <pc:docMk/>
          <pc:sldMk cId="2589777186" sldId="397"/>
        </pc:sldMkLst>
        <pc:spChg chg="mod">
          <ac:chgData name="Ben Lefort" userId="21e62344-4466-4d9e-89dc-034d012d395e" providerId="ADAL" clId="{B2473AC0-FD5E-485F-9CEA-5D1A67D0E143}" dt="2025-01-07T20:00:40.111" v="1363" actId="14100"/>
          <ac:spMkLst>
            <pc:docMk/>
            <pc:sldMk cId="2589777186" sldId="397"/>
            <ac:spMk id="2" creationId="{0E00C56E-5B2C-06E2-5C6C-812394E05881}"/>
          </ac:spMkLst>
        </pc:spChg>
        <pc:spChg chg="add">
          <ac:chgData name="Ben Lefort" userId="21e62344-4466-4d9e-89dc-034d012d395e" providerId="ADAL" clId="{B2473AC0-FD5E-485F-9CEA-5D1A67D0E143}" dt="2025-01-07T20:00:34.324" v="1362" actId="26606"/>
          <ac:spMkLst>
            <pc:docMk/>
            <pc:sldMk cId="2589777186" sldId="397"/>
            <ac:spMk id="8" creationId="{5F637E18-EF26-4327-9077-7FFC67B98B96}"/>
          </ac:spMkLst>
        </pc:spChg>
        <pc:spChg chg="add">
          <ac:chgData name="Ben Lefort" userId="21e62344-4466-4d9e-89dc-034d012d395e" providerId="ADAL" clId="{B2473AC0-FD5E-485F-9CEA-5D1A67D0E143}" dt="2025-01-07T20:00:34.324" v="1362" actId="26606"/>
          <ac:spMkLst>
            <pc:docMk/>
            <pc:sldMk cId="2589777186" sldId="397"/>
            <ac:spMk id="10" creationId="{3EED6667-6BE8-A2AB-422A-5A1D89727E35}"/>
          </ac:spMkLst>
        </pc:spChg>
        <pc:graphicFrameChg chg="add mod">
          <ac:chgData name="Ben Lefort" userId="21e62344-4466-4d9e-89dc-034d012d395e" providerId="ADAL" clId="{B2473AC0-FD5E-485F-9CEA-5D1A67D0E143}" dt="2025-01-16T16:06:50.772" v="2361" actId="1076"/>
          <ac:graphicFrameMkLst>
            <pc:docMk/>
            <pc:sldMk cId="2589777186" sldId="397"/>
            <ac:graphicFrameMk id="4" creationId="{4687F4A4-88C1-ED66-68E3-1B09D20C5A16}"/>
          </ac:graphicFrameMkLst>
        </pc:graphicFrameChg>
      </pc:sldChg>
      <pc:sldChg chg="modSp add mod">
        <pc:chgData name="Ben Lefort" userId="21e62344-4466-4d9e-89dc-034d012d395e" providerId="ADAL" clId="{B2473AC0-FD5E-485F-9CEA-5D1A67D0E143}" dt="2025-01-08T15:31:19.963" v="1406" actId="20577"/>
        <pc:sldMkLst>
          <pc:docMk/>
          <pc:sldMk cId="246574254" sldId="398"/>
        </pc:sldMkLst>
        <pc:spChg chg="mod">
          <ac:chgData name="Ben Lefort" userId="21e62344-4466-4d9e-89dc-034d012d395e" providerId="ADAL" clId="{B2473AC0-FD5E-485F-9CEA-5D1A67D0E143}" dt="2025-01-08T15:31:19.963" v="1406" actId="20577"/>
          <ac:spMkLst>
            <pc:docMk/>
            <pc:sldMk cId="246574254" sldId="398"/>
            <ac:spMk id="2" creationId="{157B7799-9003-AD83-B8D5-1033CFBBC8C7}"/>
          </ac:spMkLst>
        </pc:spChg>
      </pc:sldChg>
      <pc:sldChg chg="addSp delSp modSp add mod setBg delDesignElem modNotesTx">
        <pc:chgData name="Ben Lefort" userId="21e62344-4466-4d9e-89dc-034d012d395e" providerId="ADAL" clId="{B2473AC0-FD5E-485F-9CEA-5D1A67D0E143}" dt="2025-01-08T15:48:28.857" v="1416"/>
        <pc:sldMkLst>
          <pc:docMk/>
          <pc:sldMk cId="1932929654" sldId="399"/>
        </pc:sldMkLst>
        <pc:spChg chg="add">
          <ac:chgData name="Ben Lefort" userId="21e62344-4466-4d9e-89dc-034d012d395e" providerId="ADAL" clId="{B2473AC0-FD5E-485F-9CEA-5D1A67D0E143}" dt="2025-01-08T15:47:14.444" v="1412" actId="26606"/>
          <ac:spMkLst>
            <pc:docMk/>
            <pc:sldMk cId="1932929654" sldId="399"/>
            <ac:spMk id="8" creationId="{68AF5748-FED8-45BA-8631-26D1D10F3246}"/>
          </ac:spMkLst>
        </pc:spChg>
        <pc:spChg chg="add">
          <ac:chgData name="Ben Lefort" userId="21e62344-4466-4d9e-89dc-034d012d395e" providerId="ADAL" clId="{B2473AC0-FD5E-485F-9CEA-5D1A67D0E143}" dt="2025-01-08T15:47:14.444" v="1412" actId="26606"/>
          <ac:spMkLst>
            <pc:docMk/>
            <pc:sldMk cId="1932929654" sldId="399"/>
            <ac:spMk id="10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8T15:47:14.444" v="1412" actId="26606"/>
          <ac:spMkLst>
            <pc:docMk/>
            <pc:sldMk cId="1932929654" sldId="399"/>
            <ac:spMk id="12" creationId="{08C9B587-E65E-4B52-B37C-ABEBB6E87928}"/>
          </ac:spMkLst>
        </pc:spChg>
        <pc:graphicFrameChg chg="add mod">
          <ac:chgData name="Ben Lefort" userId="21e62344-4466-4d9e-89dc-034d012d395e" providerId="ADAL" clId="{B2473AC0-FD5E-485F-9CEA-5D1A67D0E143}" dt="2025-01-08T15:48:28.857" v="1416"/>
          <ac:graphicFrameMkLst>
            <pc:docMk/>
            <pc:sldMk cId="1932929654" sldId="399"/>
            <ac:graphicFrameMk id="3" creationId="{F0C4E270-10B2-4CAB-5E40-A7852463EB60}"/>
          </ac:graphicFrameMkLst>
        </pc:graphicFrameChg>
      </pc:sldChg>
      <pc:sldChg chg="addSp delSp modSp add mod setBg delDesignElem modNotesTx">
        <pc:chgData name="Ben Lefort" userId="21e62344-4466-4d9e-89dc-034d012d395e" providerId="ADAL" clId="{B2473AC0-FD5E-485F-9CEA-5D1A67D0E143}" dt="2025-01-08T15:51:29.295" v="1422"/>
        <pc:sldMkLst>
          <pc:docMk/>
          <pc:sldMk cId="1787494761" sldId="400"/>
        </pc:sldMkLst>
        <pc:spChg chg="add">
          <ac:chgData name="Ben Lefort" userId="21e62344-4466-4d9e-89dc-034d012d395e" providerId="ADAL" clId="{B2473AC0-FD5E-485F-9CEA-5D1A67D0E143}" dt="2025-01-08T15:50:56.953" v="1420" actId="26606"/>
          <ac:spMkLst>
            <pc:docMk/>
            <pc:sldMk cId="1787494761" sldId="400"/>
            <ac:spMk id="8" creationId="{68AF5748-FED8-45BA-8631-26D1D10F3246}"/>
          </ac:spMkLst>
        </pc:spChg>
        <pc:spChg chg="add">
          <ac:chgData name="Ben Lefort" userId="21e62344-4466-4d9e-89dc-034d012d395e" providerId="ADAL" clId="{B2473AC0-FD5E-485F-9CEA-5D1A67D0E143}" dt="2025-01-08T15:50:56.953" v="1420" actId="26606"/>
          <ac:spMkLst>
            <pc:docMk/>
            <pc:sldMk cId="1787494761" sldId="400"/>
            <ac:spMk id="10" creationId="{AF2F604E-43BE-4DC3-B983-E071523364F8}"/>
          </ac:spMkLst>
        </pc:spChg>
        <pc:spChg chg="add">
          <ac:chgData name="Ben Lefort" userId="21e62344-4466-4d9e-89dc-034d012d395e" providerId="ADAL" clId="{B2473AC0-FD5E-485F-9CEA-5D1A67D0E143}" dt="2025-01-08T15:50:56.953" v="1420" actId="26606"/>
          <ac:spMkLst>
            <pc:docMk/>
            <pc:sldMk cId="1787494761" sldId="400"/>
            <ac:spMk id="12" creationId="{08C9B587-E65E-4B52-B37C-ABEBB6E87928}"/>
          </ac:spMkLst>
        </pc:spChg>
        <pc:graphicFrameChg chg="add mod">
          <ac:chgData name="Ben Lefort" userId="21e62344-4466-4d9e-89dc-034d012d395e" providerId="ADAL" clId="{B2473AC0-FD5E-485F-9CEA-5D1A67D0E143}" dt="2025-01-08T15:50:56.953" v="1420" actId="26606"/>
          <ac:graphicFrameMkLst>
            <pc:docMk/>
            <pc:sldMk cId="1787494761" sldId="400"/>
            <ac:graphicFrameMk id="3" creationId="{1FD5FC0F-9C11-67FE-C5A9-1545D51F40D8}"/>
          </ac:graphicFrameMkLst>
        </pc:graphicFrameChg>
      </pc:sldChg>
      <pc:sldChg chg="addSp delSp modSp add mod setBg delDesignElem">
        <pc:chgData name="Ben Lefort" userId="21e62344-4466-4d9e-89dc-034d012d395e" providerId="ADAL" clId="{B2473AC0-FD5E-485F-9CEA-5D1A67D0E143}" dt="2025-01-08T15:58:47.902" v="1435" actId="113"/>
        <pc:sldMkLst>
          <pc:docMk/>
          <pc:sldMk cId="559279192" sldId="401"/>
        </pc:sldMkLst>
        <pc:spChg chg="mod">
          <ac:chgData name="Ben Lefort" userId="21e62344-4466-4d9e-89dc-034d012d395e" providerId="ADAL" clId="{B2473AC0-FD5E-485F-9CEA-5D1A67D0E143}" dt="2025-01-08T15:58:36.627" v="1432" actId="26606"/>
          <ac:spMkLst>
            <pc:docMk/>
            <pc:sldMk cId="559279192" sldId="401"/>
            <ac:spMk id="2" creationId="{E53E1ED4-1411-8F5B-1B90-7F71BABBDB45}"/>
          </ac:spMkLst>
        </pc:spChg>
        <pc:spChg chg="add">
          <ac:chgData name="Ben Lefort" userId="21e62344-4466-4d9e-89dc-034d012d395e" providerId="ADAL" clId="{B2473AC0-FD5E-485F-9CEA-5D1A67D0E143}" dt="2025-01-08T15:58:36.627" v="1432" actId="26606"/>
          <ac:spMkLst>
            <pc:docMk/>
            <pc:sldMk cId="559279192" sldId="401"/>
            <ac:spMk id="14" creationId="{BCED4D40-4B67-4331-AC48-79B82B4A47D8}"/>
          </ac:spMkLst>
        </pc:spChg>
        <pc:spChg chg="add">
          <ac:chgData name="Ben Lefort" userId="21e62344-4466-4d9e-89dc-034d012d395e" providerId="ADAL" clId="{B2473AC0-FD5E-485F-9CEA-5D1A67D0E143}" dt="2025-01-08T15:58:36.627" v="1432" actId="26606"/>
          <ac:spMkLst>
            <pc:docMk/>
            <pc:sldMk cId="559279192" sldId="401"/>
            <ac:spMk id="15" creationId="{670CEDEF-4F34-412E-84EE-329C1E936AF5}"/>
          </ac:spMkLst>
        </pc:spChg>
        <pc:graphicFrameChg chg="add mod modGraphic">
          <ac:chgData name="Ben Lefort" userId="21e62344-4466-4d9e-89dc-034d012d395e" providerId="ADAL" clId="{B2473AC0-FD5E-485F-9CEA-5D1A67D0E143}" dt="2025-01-08T15:58:47.902" v="1435" actId="113"/>
          <ac:graphicFrameMkLst>
            <pc:docMk/>
            <pc:sldMk cId="559279192" sldId="401"/>
            <ac:graphicFrameMk id="4" creationId="{4C390B38-F347-123A-B9C9-A74DBE310AC5}"/>
          </ac:graphicFrameMkLst>
        </pc:graphicFrameChg>
      </pc:sldChg>
      <pc:sldChg chg="addSp delSp modSp add mod setBg delDesignElem">
        <pc:chgData name="Ben Lefort" userId="21e62344-4466-4d9e-89dc-034d012d395e" providerId="ADAL" clId="{B2473AC0-FD5E-485F-9CEA-5D1A67D0E143}" dt="2025-01-08T16:00:13.215" v="1450" actId="20577"/>
        <pc:sldMkLst>
          <pc:docMk/>
          <pc:sldMk cId="1449284094" sldId="402"/>
        </pc:sldMkLst>
        <pc:spChg chg="mod">
          <ac:chgData name="Ben Lefort" userId="21e62344-4466-4d9e-89dc-034d012d395e" providerId="ADAL" clId="{B2473AC0-FD5E-485F-9CEA-5D1A67D0E143}" dt="2025-01-08T16:00:13.215" v="1450" actId="20577"/>
          <ac:spMkLst>
            <pc:docMk/>
            <pc:sldMk cId="1449284094" sldId="402"/>
            <ac:spMk id="2" creationId="{3F8FBF09-3A60-118C-3666-BF55B24084A1}"/>
          </ac:spMkLst>
        </pc:spChg>
        <pc:spChg chg="add">
          <ac:chgData name="Ben Lefort" userId="21e62344-4466-4d9e-89dc-034d012d395e" providerId="ADAL" clId="{B2473AC0-FD5E-485F-9CEA-5D1A67D0E143}" dt="2025-01-08T15:59:54.731" v="1444" actId="26606"/>
          <ac:spMkLst>
            <pc:docMk/>
            <pc:sldMk cId="1449284094" sldId="402"/>
            <ac:spMk id="18" creationId="{BCED4D40-4B67-4331-AC48-79B82B4A47D8}"/>
          </ac:spMkLst>
        </pc:spChg>
        <pc:spChg chg="add">
          <ac:chgData name="Ben Lefort" userId="21e62344-4466-4d9e-89dc-034d012d395e" providerId="ADAL" clId="{B2473AC0-FD5E-485F-9CEA-5D1A67D0E143}" dt="2025-01-08T15:59:54.731" v="1444" actId="26606"/>
          <ac:spMkLst>
            <pc:docMk/>
            <pc:sldMk cId="1449284094" sldId="402"/>
            <ac:spMk id="20" creationId="{670CEDEF-4F34-412E-84EE-329C1E936AF5}"/>
          </ac:spMkLst>
        </pc:spChg>
        <pc:graphicFrameChg chg="add mod modGraphic">
          <ac:chgData name="Ben Lefort" userId="21e62344-4466-4d9e-89dc-034d012d395e" providerId="ADAL" clId="{B2473AC0-FD5E-485F-9CEA-5D1A67D0E143}" dt="2025-01-08T16:00:06.428" v="1447" actId="255"/>
          <ac:graphicFrameMkLst>
            <pc:docMk/>
            <pc:sldMk cId="1449284094" sldId="402"/>
            <ac:graphicFrameMk id="3" creationId="{86611650-98D8-EB01-FCEC-76AF4958EC2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.lefort\OneDrive%20-%20Ontario%20Federation%20of%20Agriculture\Desktop\Ben%20Desktop%20Files\Farm%20Business%20Confidence%20Survey\2024\Response%20Data\Individual%20questions\Income%20range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Which%20phrase%20best%20describes%20the%20growth%20of%20your%20farm%20busine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New%20Microsoft%20Excel%20Workshee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New%20Microsoft%20Excel%20Workshee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New%20Microsoft%20Excel%20Workshee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New%20Microsoft%20Excel%20Workshee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New%20Microsoft%20Excel%20Workshee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Which%20phrase%20best%20describes%20the%20growth%20of%20your%20farm%20busine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New%20Microsoft%20Excel%20Work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New%20Microsoft%20Excel%20Workshe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New%20Microsoft%20Excel%20Workshe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New%20Microsoft%20Excel%20Workshee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ofa4-my.sharepoint.com/personal/ben_lefort_ofa_on_ca/Documents/Desktop/Ben%20Desktop%20Files/Farm%20Business%20Confidence%20Survey/2024/Response%20Data/Individual%20questions/New%20Microsoft%20Excel%20Workshe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.lefort\Downloads\Top_Tax_Concerns_of_Ontario_Farmers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Farm</a:t>
            </a:r>
            <a:r>
              <a:rPr lang="en-CA" baseline="0" dirty="0"/>
              <a:t> Income Range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'Income range'!$A$5:$A$10</c:f>
              <c:strCache>
                <c:ptCount val="6"/>
                <c:pt idx="0">
                  <c:v>Less than $10,000</c:v>
                </c:pt>
                <c:pt idx="1">
                  <c:v>$10,000 to $49,999</c:v>
                </c:pt>
                <c:pt idx="2">
                  <c:v>$50,000 to $99,999</c:v>
                </c:pt>
                <c:pt idx="3">
                  <c:v>$100,000 to $249,999</c:v>
                </c:pt>
                <c:pt idx="4">
                  <c:v>$250,000 to $499,999</c:v>
                </c:pt>
                <c:pt idx="5">
                  <c:v>$500,000 and over</c:v>
                </c:pt>
              </c:strCache>
            </c:strRef>
          </c:cat>
          <c:val>
            <c:numRef>
              <c:f>'Income range'!$B$5:$B$10</c:f>
              <c:numCache>
                <c:formatCode>0.0%</c:formatCode>
                <c:ptCount val="6"/>
                <c:pt idx="0">
                  <c:v>5.1400000000000001E-2</c:v>
                </c:pt>
                <c:pt idx="1">
                  <c:v>0.23760000000000001</c:v>
                </c:pt>
                <c:pt idx="2">
                  <c:v>0.13089999999999999</c:v>
                </c:pt>
                <c:pt idx="3">
                  <c:v>0.192</c:v>
                </c:pt>
                <c:pt idx="4">
                  <c:v>0.129</c:v>
                </c:pt>
                <c:pt idx="5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0-4C17-8F99-2AFD427F2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7417679"/>
        <c:axId val="1567418159"/>
      </c:barChart>
      <c:catAx>
        <c:axId val="1567417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418159"/>
        <c:crosses val="autoZero"/>
        <c:auto val="1"/>
        <c:lblAlgn val="ctr"/>
        <c:lblOffset val="100"/>
        <c:noMultiLvlLbl val="0"/>
      </c:catAx>
      <c:valAx>
        <c:axId val="156741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41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Sector Confidence by By</a:t>
            </a:r>
            <a:r>
              <a:rPr lang="en-CA" baseline="0" dirty="0"/>
              <a:t> Region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'[Which phrase best describes the growth of your farm business in 2024.xlsx]Sheet1'!$L$62</c:f>
              <c:strCache>
                <c:ptCount val="1"/>
                <c:pt idx="0">
                  <c:v>West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'[Which phrase best describes the growth of your farm business in 2024.xlsx]Sheet1'!$K$63:$K$68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'[Which phrase best describes the growth of your farm business in 2024.xlsx]Sheet1'!$L$63:$L$68</c:f>
              <c:numCache>
                <c:formatCode>0.00%</c:formatCode>
                <c:ptCount val="6"/>
                <c:pt idx="0">
                  <c:v>1.2999999999999999E-2</c:v>
                </c:pt>
                <c:pt idx="1">
                  <c:v>0.1515</c:v>
                </c:pt>
                <c:pt idx="2">
                  <c:v>0.4481</c:v>
                </c:pt>
                <c:pt idx="3">
                  <c:v>0.26619999999999999</c:v>
                </c:pt>
                <c:pt idx="4">
                  <c:v>9.3100000000000002E-2</c:v>
                </c:pt>
                <c:pt idx="5">
                  <c:v>2.81E-2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4-4D59-9E08-091C945BF5FC}"/>
            </c:ext>
          </c:extLst>
        </c:ser>
        <c:ser>
          <c:idx val="1"/>
          <c:order val="1"/>
          <c:tx>
            <c:strRef>
              <c:f>'[Which phrase best describes the growth of your farm business in 2024.xlsx]Sheet1'!$M$62</c:f>
              <c:strCache>
                <c:ptCount val="1"/>
                <c:pt idx="0">
                  <c:v>East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'[Which phrase best describes the growth of your farm business in 2024.xlsx]Sheet1'!$K$63:$K$68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'[Which phrase best describes the growth of your farm business in 2024.xlsx]Sheet1'!$M$63:$M$68</c:f>
              <c:numCache>
                <c:formatCode>0.00%</c:formatCode>
                <c:ptCount val="6"/>
                <c:pt idx="0">
                  <c:v>1.0800000000000001E-2</c:v>
                </c:pt>
                <c:pt idx="1">
                  <c:v>0.18640000000000001</c:v>
                </c:pt>
                <c:pt idx="2">
                  <c:v>0.45879999999999999</c:v>
                </c:pt>
                <c:pt idx="3">
                  <c:v>0.20069999999999999</c:v>
                </c:pt>
                <c:pt idx="4">
                  <c:v>0.1075</c:v>
                </c:pt>
                <c:pt idx="5">
                  <c:v>3.5799999999999998E-2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4-4D59-9E08-091C945BF5FC}"/>
            </c:ext>
          </c:extLst>
        </c:ser>
        <c:ser>
          <c:idx val="2"/>
          <c:order val="2"/>
          <c:tx>
            <c:strRef>
              <c:f>'[Which phrase best describes the growth of your farm business in 2024.xlsx]Sheet1'!$N$62</c:f>
              <c:strCache>
                <c:ptCount val="1"/>
                <c:pt idx="0">
                  <c:v>North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15-4710-BD00-3936A9226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'[Which phrase best describes the growth of your farm business in 2024.xlsx]Sheet1'!$K$63:$K$68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'[Which phrase best describes the growth of your farm business in 2024.xlsx]Sheet1'!$N$63:$N$68</c:f>
              <c:numCache>
                <c:formatCode>0.00%</c:formatCode>
                <c:ptCount val="6"/>
                <c:pt idx="0">
                  <c:v>0</c:v>
                </c:pt>
                <c:pt idx="1">
                  <c:v>0.29509999999999997</c:v>
                </c:pt>
                <c:pt idx="2">
                  <c:v>0.34429999999999999</c:v>
                </c:pt>
                <c:pt idx="3">
                  <c:v>0.19670000000000001</c:v>
                </c:pt>
                <c:pt idx="4">
                  <c:v>9.8400000000000001E-2</c:v>
                </c:pt>
                <c:pt idx="5">
                  <c:v>6.5600000000000006E-2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4-4D59-9E08-091C945BF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1103600"/>
        <c:axId val="1041118000"/>
      </c:barChart>
      <c:catAx>
        <c:axId val="104110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118000"/>
        <c:crosses val="autoZero"/>
        <c:auto val="1"/>
        <c:lblAlgn val="ctr"/>
        <c:lblOffset val="100"/>
        <c:noMultiLvlLbl val="0"/>
      </c:catAx>
      <c:valAx>
        <c:axId val="104111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10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Own Business Confidence by </a:t>
            </a:r>
            <a:r>
              <a:rPr lang="en-CA" baseline="0" dirty="0"/>
              <a:t>Region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Sheet1!$L$62</c:f>
              <c:strCache>
                <c:ptCount val="1"/>
                <c:pt idx="0">
                  <c:v>West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Sheet1!$K$63:$K$68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Sheet1!$L$63:$L$68</c:f>
              <c:numCache>
                <c:formatCode>0.00%</c:formatCode>
                <c:ptCount val="6"/>
                <c:pt idx="0">
                  <c:v>7.0000000000000001E-3</c:v>
                </c:pt>
                <c:pt idx="1">
                  <c:v>0.10100000000000001</c:v>
                </c:pt>
                <c:pt idx="2">
                  <c:v>0.40389999999999998</c:v>
                </c:pt>
                <c:pt idx="3">
                  <c:v>0.32119999999999999</c:v>
                </c:pt>
                <c:pt idx="4">
                  <c:v>0.129</c:v>
                </c:pt>
                <c:pt idx="5">
                  <c:v>3.7900000000000003E-2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8-4048-A1DA-5CA6BC836461}"/>
            </c:ext>
          </c:extLst>
        </c:ser>
        <c:ser>
          <c:idx val="1"/>
          <c:order val="1"/>
          <c:tx>
            <c:strRef>
              <c:f>Sheet1!$M$62</c:f>
              <c:strCache>
                <c:ptCount val="1"/>
                <c:pt idx="0">
                  <c:v>East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Sheet1!$K$63:$K$68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Sheet1!$M$63:$M$68</c:f>
              <c:numCache>
                <c:formatCode>0.00%</c:formatCode>
                <c:ptCount val="6"/>
                <c:pt idx="0">
                  <c:v>7.7999999999999996E-3</c:v>
                </c:pt>
                <c:pt idx="1">
                  <c:v>9.8000000000000004E-2</c:v>
                </c:pt>
                <c:pt idx="2">
                  <c:v>0.50590000000000002</c:v>
                </c:pt>
                <c:pt idx="3">
                  <c:v>0.251</c:v>
                </c:pt>
                <c:pt idx="4">
                  <c:v>0.10979999999999999</c:v>
                </c:pt>
                <c:pt idx="5">
                  <c:v>2.75E-2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8-4048-A1DA-5CA6BC836461}"/>
            </c:ext>
          </c:extLst>
        </c:ser>
        <c:ser>
          <c:idx val="2"/>
          <c:order val="2"/>
          <c:tx>
            <c:strRef>
              <c:f>Sheet1!$N$62</c:f>
              <c:strCache>
                <c:ptCount val="1"/>
                <c:pt idx="0">
                  <c:v>North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BC-46CA-94F8-25E36B78208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BC-46CA-94F8-25E36B78208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BC-46CA-94F8-25E36B782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Sheet1!$K$63:$K$68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Sheet1!$N$63:$N$68</c:f>
              <c:numCache>
                <c:formatCode>0.00%</c:formatCode>
                <c:ptCount val="6"/>
                <c:pt idx="0">
                  <c:v>1.67E-2</c:v>
                </c:pt>
                <c:pt idx="1">
                  <c:v>0.35</c:v>
                </c:pt>
                <c:pt idx="2">
                  <c:v>0.48330000000000001</c:v>
                </c:pt>
                <c:pt idx="3">
                  <c:v>8.3299999999999999E-2</c:v>
                </c:pt>
                <c:pt idx="4">
                  <c:v>6.6699999999999995E-2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A8-4048-A1DA-5CA6BC836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1103600"/>
        <c:axId val="1041118000"/>
      </c:barChart>
      <c:catAx>
        <c:axId val="104110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118000"/>
        <c:crosses val="autoZero"/>
        <c:auto val="1"/>
        <c:lblAlgn val="ctr"/>
        <c:lblOffset val="100"/>
        <c:noMultiLvlLbl val="0"/>
      </c:catAx>
      <c:valAx>
        <c:axId val="104111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10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Industry confidence by business structure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Sheet1!$F$160</c:f>
              <c:strCache>
                <c:ptCount val="1"/>
                <c:pt idx="0">
                  <c:v>Sole Proprietorship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C7-496D-94E9-14FA91331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Sheet1!$E$161:$E$166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Sheet1!$F$161:$F$166</c:f>
              <c:numCache>
                <c:formatCode>0.0%</c:formatCode>
                <c:ptCount val="6"/>
                <c:pt idx="0">
                  <c:v>4.7000000000000002E-3</c:v>
                </c:pt>
                <c:pt idx="1">
                  <c:v>9.2999999999999999E-2</c:v>
                </c:pt>
                <c:pt idx="2">
                  <c:v>0.47210000000000002</c:v>
                </c:pt>
                <c:pt idx="3">
                  <c:v>0.2419</c:v>
                </c:pt>
                <c:pt idx="4">
                  <c:v>0.14879999999999999</c:v>
                </c:pt>
                <c:pt idx="5">
                  <c:v>3.95E-2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A-4B4E-AB12-E0BC8468FC90}"/>
            </c:ext>
          </c:extLst>
        </c:ser>
        <c:ser>
          <c:idx val="1"/>
          <c:order val="1"/>
          <c:tx>
            <c:strRef>
              <c:f>Sheet1!$G$160</c:f>
              <c:strCache>
                <c:ptCount val="1"/>
                <c:pt idx="0">
                  <c:v>Partnership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C7-496D-94E9-14FA91331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Sheet1!$E$161:$E$166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Sheet1!$G$161:$G$166</c:f>
              <c:numCache>
                <c:formatCode>0.0%</c:formatCode>
                <c:ptCount val="6"/>
                <c:pt idx="0">
                  <c:v>7.4000000000000003E-3</c:v>
                </c:pt>
                <c:pt idx="1">
                  <c:v>0.107</c:v>
                </c:pt>
                <c:pt idx="2">
                  <c:v>0.49080000000000001</c:v>
                </c:pt>
                <c:pt idx="3">
                  <c:v>0.27310000000000001</c:v>
                </c:pt>
                <c:pt idx="4">
                  <c:v>8.8599999999999998E-2</c:v>
                </c:pt>
                <c:pt idx="5">
                  <c:v>3.32E-2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A-4B4E-AB12-E0BC8468FC90}"/>
            </c:ext>
          </c:extLst>
        </c:ser>
        <c:ser>
          <c:idx val="2"/>
          <c:order val="2"/>
          <c:tx>
            <c:strRef>
              <c:f>Sheet1!$H$160</c:f>
              <c:strCache>
                <c:ptCount val="1"/>
                <c:pt idx="0">
                  <c:v>Corporation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C7-496D-94E9-14FA91331D0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C7-496D-94E9-14FA91331D0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C7-496D-94E9-14FA91331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Sheet1!$E$161:$E$166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Sheet1!$H$161:$H$166</c:f>
              <c:numCache>
                <c:formatCode>0.0%</c:formatCode>
                <c:ptCount val="6"/>
                <c:pt idx="0">
                  <c:v>1.32E-2</c:v>
                </c:pt>
                <c:pt idx="1">
                  <c:v>0.13159999999999999</c:v>
                </c:pt>
                <c:pt idx="2">
                  <c:v>0.32569999999999999</c:v>
                </c:pt>
                <c:pt idx="3">
                  <c:v>0.3947</c:v>
                </c:pt>
                <c:pt idx="4">
                  <c:v>0.1053</c:v>
                </c:pt>
                <c:pt idx="5">
                  <c:v>2.9600000000000001E-2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8A-4B4E-AB12-E0BC8468F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7230080"/>
        <c:axId val="1057223360"/>
      </c:barChart>
      <c:catAx>
        <c:axId val="105723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223360"/>
        <c:crosses val="autoZero"/>
        <c:auto val="1"/>
        <c:lblAlgn val="ctr"/>
        <c:lblOffset val="100"/>
        <c:noMultiLvlLbl val="0"/>
      </c:catAx>
      <c:valAx>
        <c:axId val="105722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23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Confidence</a:t>
            </a:r>
            <a:r>
              <a:rPr lang="en-CA" baseline="0" dirty="0"/>
              <a:t> by business structure</a:t>
            </a:r>
            <a:endParaRPr lang="en-CA" dirty="0"/>
          </a:p>
        </c:rich>
      </c:tx>
      <c:layout>
        <c:manualLayout>
          <c:xMode val="edge"/>
          <c:yMode val="edge"/>
          <c:x val="0.22338188976377951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Sheet1!$L$101</c:f>
              <c:strCache>
                <c:ptCount val="1"/>
                <c:pt idx="0">
                  <c:v>Sole Proprietorship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1-4625-9585-7DF2476057D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81-4625-9585-7DF2476057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Sheet1!$K$102:$K$107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Sheet1!$L$102:$L$107</c:f>
              <c:numCache>
                <c:formatCode>0.00%</c:formatCode>
                <c:ptCount val="6"/>
                <c:pt idx="0">
                  <c:v>1.6199999999999999E-2</c:v>
                </c:pt>
                <c:pt idx="1">
                  <c:v>0.18329999999999999</c:v>
                </c:pt>
                <c:pt idx="2">
                  <c:v>0.53600000000000003</c:v>
                </c:pt>
                <c:pt idx="3">
                  <c:v>0.13919999999999999</c:v>
                </c:pt>
                <c:pt idx="4">
                  <c:v>8.8200000000000001E-2</c:v>
                </c:pt>
                <c:pt idx="5">
                  <c:v>3.7100000000000001E-2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81-4625-9585-7DF2476057DE}"/>
            </c:ext>
          </c:extLst>
        </c:ser>
        <c:ser>
          <c:idx val="1"/>
          <c:order val="1"/>
          <c:tx>
            <c:strRef>
              <c:f>Sheet1!$M$101</c:f>
              <c:strCache>
                <c:ptCount val="1"/>
                <c:pt idx="0">
                  <c:v>Partnership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81-4625-9585-7DF2476057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Sheet1!$K$102:$K$107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Sheet1!$M$102:$M$107</c:f>
              <c:numCache>
                <c:formatCode>0.00%</c:formatCode>
                <c:ptCount val="6"/>
                <c:pt idx="0">
                  <c:v>2.2200000000000001E-2</c:v>
                </c:pt>
                <c:pt idx="1">
                  <c:v>0.27039999999999997</c:v>
                </c:pt>
                <c:pt idx="2">
                  <c:v>0.49259999999999998</c:v>
                </c:pt>
                <c:pt idx="3">
                  <c:v>0.15190000000000001</c:v>
                </c:pt>
                <c:pt idx="4">
                  <c:v>2.9600000000000001E-2</c:v>
                </c:pt>
                <c:pt idx="5">
                  <c:v>3.3300000000000003E-2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81-4625-9585-7DF2476057DE}"/>
            </c:ext>
          </c:extLst>
        </c:ser>
        <c:ser>
          <c:idx val="2"/>
          <c:order val="2"/>
          <c:tx>
            <c:strRef>
              <c:f>Sheet1!$N$101</c:f>
              <c:strCache>
                <c:ptCount val="1"/>
                <c:pt idx="0">
                  <c:v>Corporation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81-4625-9585-7DF2476057D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81-4625-9585-7DF2476057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Sheet1!$K$102:$K$107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Sheet1!$N$102:$N$107</c:f>
              <c:numCache>
                <c:formatCode>0.00%</c:formatCode>
                <c:ptCount val="6"/>
                <c:pt idx="0">
                  <c:v>4.9299999999999997E-2</c:v>
                </c:pt>
                <c:pt idx="1">
                  <c:v>0.24010000000000001</c:v>
                </c:pt>
                <c:pt idx="2">
                  <c:v>0.44409999999999999</c:v>
                </c:pt>
                <c:pt idx="3">
                  <c:v>0.20069999999999999</c:v>
                </c:pt>
                <c:pt idx="4">
                  <c:v>3.95E-2</c:v>
                </c:pt>
                <c:pt idx="5">
                  <c:v>2.63E-2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81-4625-9585-7DF247605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5381807"/>
        <c:axId val="1565382767"/>
      </c:barChart>
      <c:catAx>
        <c:axId val="156538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382767"/>
        <c:crosses val="autoZero"/>
        <c:auto val="1"/>
        <c:lblAlgn val="ctr"/>
        <c:lblOffset val="100"/>
        <c:noMultiLvlLbl val="0"/>
      </c:catAx>
      <c:valAx>
        <c:axId val="1565382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381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Industry confidence by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440031952527671E-2"/>
          <c:y val="0.15938837920489299"/>
          <c:w val="0.89998991973829356"/>
          <c:h val="0.57132124539478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Sheet1!$G$185</c:f>
              <c:strCache>
                <c:ptCount val="1"/>
                <c:pt idx="0">
                  <c:v>Under 35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5B-433D-A9B2-C241E8BAE58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5B-433D-A9B2-C241E8BAE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Sheet1!$F$186:$F$191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Sheet1!$G$186:$G$191</c:f>
              <c:numCache>
                <c:formatCode>0%</c:formatCode>
                <c:ptCount val="6"/>
                <c:pt idx="0">
                  <c:v>2.5600000000000001E-2</c:v>
                </c:pt>
                <c:pt idx="1">
                  <c:v>0.12820000000000001</c:v>
                </c:pt>
                <c:pt idx="2">
                  <c:v>0.51280000000000003</c:v>
                </c:pt>
                <c:pt idx="3">
                  <c:v>0.2051</c:v>
                </c:pt>
                <c:pt idx="4">
                  <c:v>7.6899999999999996E-2</c:v>
                </c:pt>
                <c:pt idx="5">
                  <c:v>5.1299999999999998E-2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A-40C5-B411-EB6B12B50C7A}"/>
            </c:ext>
          </c:extLst>
        </c:ser>
        <c:ser>
          <c:idx val="1"/>
          <c:order val="1"/>
          <c:tx>
            <c:strRef>
              <c:f>Sheet1!$H$185</c:f>
              <c:strCache>
                <c:ptCount val="1"/>
                <c:pt idx="0">
                  <c:v>35-59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5B-433D-A9B2-C241E8BAE58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5B-433D-A9B2-C241E8BAE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Sheet1!$F$186:$F$191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Sheet1!$H$186:$H$191</c:f>
              <c:numCache>
                <c:formatCode>0%</c:formatCode>
                <c:ptCount val="6"/>
                <c:pt idx="0">
                  <c:v>1.12E-2</c:v>
                </c:pt>
                <c:pt idx="1">
                  <c:v>0.1343</c:v>
                </c:pt>
                <c:pt idx="2">
                  <c:v>0.40670000000000001</c:v>
                </c:pt>
                <c:pt idx="3">
                  <c:v>0.28360000000000002</c:v>
                </c:pt>
                <c:pt idx="4">
                  <c:v>0.1231</c:v>
                </c:pt>
                <c:pt idx="5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A-40C5-B411-EB6B12B50C7A}"/>
            </c:ext>
          </c:extLst>
        </c:ser>
        <c:ser>
          <c:idx val="2"/>
          <c:order val="2"/>
          <c:tx>
            <c:strRef>
              <c:f>Sheet1!$I$185</c:f>
              <c:strCache>
                <c:ptCount val="1"/>
                <c:pt idx="0">
                  <c:v>60+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B-433D-A9B2-C241E8BAE58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5B-433D-A9B2-C241E8BAE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Sheet1!$F$186:$F$191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Sheet1!$I$186:$I$191</c:f>
              <c:numCache>
                <c:formatCode>0%</c:formatCode>
                <c:ptCount val="6"/>
                <c:pt idx="0">
                  <c:v>6.0000000000000001E-3</c:v>
                </c:pt>
                <c:pt idx="1">
                  <c:v>0.1004</c:v>
                </c:pt>
                <c:pt idx="2">
                  <c:v>0.42880000000000001</c:v>
                </c:pt>
                <c:pt idx="3">
                  <c:v>0.31030000000000002</c:v>
                </c:pt>
                <c:pt idx="4">
                  <c:v>0.11990000000000001</c:v>
                </c:pt>
                <c:pt idx="5">
                  <c:v>3.4500000000000003E-2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9A-40C5-B411-EB6B12B50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7418639"/>
        <c:axId val="1567419119"/>
      </c:barChart>
      <c:catAx>
        <c:axId val="156741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419119"/>
        <c:crosses val="autoZero"/>
        <c:auto val="1"/>
        <c:lblAlgn val="ctr"/>
        <c:lblOffset val="100"/>
        <c:noMultiLvlLbl val="0"/>
      </c:catAx>
      <c:valAx>
        <c:axId val="156741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41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69830843033009"/>
          <c:y val="0.88844571780517601"/>
          <c:w val="0.51277839051186735"/>
          <c:h val="9.7586419277850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Confidence in own business</a:t>
            </a:r>
            <a:r>
              <a:rPr lang="en-CA" baseline="0" dirty="0"/>
              <a:t> by age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Sheet1!$L$120</c:f>
              <c:strCache>
                <c:ptCount val="1"/>
                <c:pt idx="0">
                  <c:v>Under 35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99-4464-9CD4-DD24037B166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99-4464-9CD4-DD24037B1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Sheet1!$K$121:$K$126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Sheet1!$L$121:$L$126</c:f>
              <c:numCache>
                <c:formatCode>0.0%</c:formatCode>
                <c:ptCount val="6"/>
                <c:pt idx="0">
                  <c:v>7.6899999999999996E-2</c:v>
                </c:pt>
                <c:pt idx="1">
                  <c:v>0.33329999999999999</c:v>
                </c:pt>
                <c:pt idx="2">
                  <c:v>0.4103</c:v>
                </c:pt>
                <c:pt idx="3">
                  <c:v>0.12820000000000001</c:v>
                </c:pt>
                <c:pt idx="4">
                  <c:v>2.5600000000000001E-2</c:v>
                </c:pt>
                <c:pt idx="5">
                  <c:v>2.5600000000000001E-2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B-457B-9BCA-CC6C7D873707}"/>
            </c:ext>
          </c:extLst>
        </c:ser>
        <c:ser>
          <c:idx val="1"/>
          <c:order val="1"/>
          <c:tx>
            <c:strRef>
              <c:f>Sheet1!$M$120</c:f>
              <c:strCache>
                <c:ptCount val="1"/>
                <c:pt idx="0">
                  <c:v>35-59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99-4464-9CD4-DD24037B1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Sheet1!$K$121:$K$126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Sheet1!$M$121:$M$126</c:f>
              <c:numCache>
                <c:formatCode>0.0%</c:formatCode>
                <c:ptCount val="6"/>
                <c:pt idx="0">
                  <c:v>3.7499999999999999E-2</c:v>
                </c:pt>
                <c:pt idx="1">
                  <c:v>0.26219999999999999</c:v>
                </c:pt>
                <c:pt idx="2">
                  <c:v>0.47570000000000001</c:v>
                </c:pt>
                <c:pt idx="3">
                  <c:v>0.1648</c:v>
                </c:pt>
                <c:pt idx="4">
                  <c:v>3.3700000000000001E-2</c:v>
                </c:pt>
                <c:pt idx="5">
                  <c:v>2.6200000000000001E-2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B-457B-9BCA-CC6C7D873707}"/>
            </c:ext>
          </c:extLst>
        </c:ser>
        <c:ser>
          <c:idx val="2"/>
          <c:order val="2"/>
          <c:tx>
            <c:strRef>
              <c:f>Sheet1!$N$120</c:f>
              <c:strCache>
                <c:ptCount val="1"/>
                <c:pt idx="0">
                  <c:v>60+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99-4464-9CD4-DD24037B166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99-4464-9CD4-DD24037B1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Sheet1!$K$121:$K$126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Sheet1!$N$121:$N$126</c:f>
              <c:numCache>
                <c:formatCode>0.0%</c:formatCode>
                <c:ptCount val="6"/>
                <c:pt idx="0">
                  <c:v>2.2499999999999999E-2</c:v>
                </c:pt>
                <c:pt idx="1">
                  <c:v>0.2051</c:v>
                </c:pt>
                <c:pt idx="2">
                  <c:v>0.503</c:v>
                </c:pt>
                <c:pt idx="3">
                  <c:v>0.15720000000000001</c:v>
                </c:pt>
                <c:pt idx="4">
                  <c:v>7.3400000000000007E-2</c:v>
                </c:pt>
                <c:pt idx="5">
                  <c:v>3.8899999999999997E-2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8B-457B-9BCA-CC6C7D873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4947408"/>
        <c:axId val="1034951728"/>
      </c:barChart>
      <c:catAx>
        <c:axId val="103494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951728"/>
        <c:crosses val="autoZero"/>
        <c:auto val="1"/>
        <c:lblAlgn val="ctr"/>
        <c:lblOffset val="100"/>
        <c:noMultiLvlLbl val="0"/>
      </c:catAx>
      <c:valAx>
        <c:axId val="103495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94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1" i="0" u="none" strike="noStrike" baseline="0" dirty="0">
                <a:effectLst/>
              </a:rPr>
              <a:t>Change in size of farm businesses </a:t>
            </a:r>
            <a:r>
              <a:rPr lang="en-CA" sz="1400" b="0" i="0" u="none" strike="noStrike" baseline="0" dirty="0">
                <a:effectLst/>
              </a:rPr>
              <a:t> 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6C4-45E8-8A06-0417766B48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C4-45E8-8A06-0417766B48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6C4-45E8-8A06-0417766B48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6C4-45E8-8A06-0417766B4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Sheet1!$E$5:$E$8</c:f>
              <c:strCache>
                <c:ptCount val="4"/>
                <c:pt idx="0">
                  <c:v>Expanded</c:v>
                </c:pt>
                <c:pt idx="1">
                  <c:v>Stayed the same</c:v>
                </c:pt>
                <c:pt idx="2">
                  <c:v>Downsized</c:v>
                </c:pt>
                <c:pt idx="3">
                  <c:v>Diversified</c:v>
                </c:pt>
              </c:strCache>
            </c:strRef>
          </c:cat>
          <c:val>
            <c:numRef>
              <c:f>Sheet1!$F$5:$F$8</c:f>
              <c:numCache>
                <c:formatCode>0.0%</c:formatCode>
                <c:ptCount val="4"/>
                <c:pt idx="0">
                  <c:v>0.16700000000000001</c:v>
                </c:pt>
                <c:pt idx="1">
                  <c:v>0.68300000000000005</c:v>
                </c:pt>
                <c:pt idx="2">
                  <c:v>0.114</c:v>
                </c:pt>
                <c:pt idx="3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F2-4F53-AD11-7252CD982E1C}"/>
            </c:ext>
          </c:extLst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C4-45E8-8A06-0417766B48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6C4-45E8-8A06-0417766B48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C4-45E8-8A06-0417766B48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6C4-45E8-8A06-0417766B4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Sheet1!$E$5:$E$8</c:f>
              <c:strCache>
                <c:ptCount val="4"/>
                <c:pt idx="0">
                  <c:v>Expanded</c:v>
                </c:pt>
                <c:pt idx="1">
                  <c:v>Stayed the same</c:v>
                </c:pt>
                <c:pt idx="2">
                  <c:v>Downsized</c:v>
                </c:pt>
                <c:pt idx="3">
                  <c:v>Diversified</c:v>
                </c:pt>
              </c:strCache>
            </c:strRef>
          </c:cat>
          <c:val>
            <c:numRef>
              <c:f>Sheet1!$G$5:$G$8</c:f>
              <c:numCache>
                <c:formatCode>0.0%</c:formatCode>
                <c:ptCount val="4"/>
                <c:pt idx="0">
                  <c:v>0.14799999999999999</c:v>
                </c:pt>
                <c:pt idx="1">
                  <c:v>0.73799999999999999</c:v>
                </c:pt>
                <c:pt idx="2">
                  <c:v>9.2999999999999999E-2</c:v>
                </c:pt>
                <c:pt idx="3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2-4F53-AD11-7252CD982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3059840"/>
        <c:axId val="1103058400"/>
      </c:barChart>
      <c:catAx>
        <c:axId val="110305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058400"/>
        <c:crosses val="autoZero"/>
        <c:auto val="1"/>
        <c:lblAlgn val="ctr"/>
        <c:lblOffset val="100"/>
        <c:noMultiLvlLbl val="0"/>
      </c:catAx>
      <c:valAx>
        <c:axId val="110305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05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Did you buy or rent additional acres of land this year?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'[Which phrase best describes the growth of your farm business in 2024.xlsx]Policy Priorities'!$U$105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'[Which phrase best describes the growth of your farm business in 2024.xlsx]Policy Priorities'!$T$106:$T$107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'[Which phrase best describes the growth of your farm business in 2024.xlsx]Policy Priorities'!$U$106:$U$107</c:f>
              <c:numCache>
                <c:formatCode>0%</c:formatCode>
                <c:ptCount val="2"/>
                <c:pt idx="0">
                  <c:v>0.22570000000000001</c:v>
                </c:pt>
                <c:pt idx="1">
                  <c:v>0.77429999999999999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A-4F2B-BA35-BA146AC09721}"/>
            </c:ext>
          </c:extLst>
        </c:ser>
        <c:ser>
          <c:idx val="1"/>
          <c:order val="1"/>
          <c:tx>
            <c:strRef>
              <c:f>'[Which phrase best describes the growth of your farm business in 2024.xlsx]Policy Priorities'!$V$105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'[Which phrase best describes the growth of your farm business in 2024.xlsx]Policy Priorities'!$T$106:$T$107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'[Which phrase best describes the growth of your farm business in 2024.xlsx]Policy Priorities'!$V$106:$V$107</c:f>
              <c:numCache>
                <c:formatCode>0%</c:formatCode>
                <c:ptCount val="2"/>
                <c:pt idx="0">
                  <c:v>0.1963</c:v>
                </c:pt>
                <c:pt idx="1">
                  <c:v>0.80369999999999997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A-4F2B-BA35-BA146AC09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7492224"/>
        <c:axId val="1117491744"/>
      </c:barChart>
      <c:catAx>
        <c:axId val="111749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491744"/>
        <c:crosses val="autoZero"/>
        <c:auto val="1"/>
        <c:lblAlgn val="ctr"/>
        <c:lblOffset val="100"/>
        <c:noMultiLvlLbl val="0"/>
      </c:catAx>
      <c:valAx>
        <c:axId val="111749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49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Industry Confidence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Sheet1!$L$54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F1-4E90-8115-BA688CA976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F1-4E90-8115-BA688CA976E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F1-4E90-8115-BA688CA976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Sheet1!$K$55:$K$60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Sheet1!$L$55:$L$60</c:f>
              <c:numCache>
                <c:formatCode>0%</c:formatCode>
                <c:ptCount val="6"/>
                <c:pt idx="0">
                  <c:v>1.12E-2</c:v>
                </c:pt>
                <c:pt idx="1">
                  <c:v>0.17560000000000001</c:v>
                </c:pt>
                <c:pt idx="2">
                  <c:v>0.44330000000000003</c:v>
                </c:pt>
                <c:pt idx="3">
                  <c:v>0.2379</c:v>
                </c:pt>
                <c:pt idx="4">
                  <c:v>9.8400000000000001E-2</c:v>
                </c:pt>
                <c:pt idx="5">
                  <c:v>3.3599999999999998E-2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A-4C6C-85E9-2C24248687AC}"/>
            </c:ext>
          </c:extLst>
        </c:ser>
        <c:ser>
          <c:idx val="1"/>
          <c:order val="1"/>
          <c:tx>
            <c:strRef>
              <c:f>Sheet1!$M$54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1-4E90-8115-BA688CA976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F1-4E90-8115-BA688CA976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1-4E90-8115-BA688CA976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Sheet1!$K$55:$K$60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Sheet1!$M$55:$M$60</c:f>
              <c:numCache>
                <c:formatCode>0%</c:formatCode>
                <c:ptCount val="6"/>
                <c:pt idx="0">
                  <c:v>7.9000000000000008E-3</c:v>
                </c:pt>
                <c:pt idx="1">
                  <c:v>0.11</c:v>
                </c:pt>
                <c:pt idx="2">
                  <c:v>0.43030000000000002</c:v>
                </c:pt>
                <c:pt idx="3">
                  <c:v>0.29470000000000002</c:v>
                </c:pt>
                <c:pt idx="4">
                  <c:v>0.12180000000000001</c:v>
                </c:pt>
                <c:pt idx="5">
                  <c:v>3.5400000000000001E-2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EA-4C6C-85E9-2C2424868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7213551"/>
        <c:axId val="1537214031"/>
      </c:barChart>
      <c:catAx>
        <c:axId val="1537213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214031"/>
        <c:crosses val="autoZero"/>
        <c:auto val="1"/>
        <c:lblAlgn val="ctr"/>
        <c:lblOffset val="100"/>
        <c:noMultiLvlLbl val="0"/>
      </c:catAx>
      <c:valAx>
        <c:axId val="1537214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213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Farmer confidence in own</a:t>
            </a:r>
            <a:r>
              <a:rPr lang="en-CA" baseline="0" dirty="0"/>
              <a:t> business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Sheet1!$G$197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C8-43C6-97BB-4CC2447E94D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C8-43C6-97BB-4CC2447E94D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C8-43C6-97BB-4CC2447E94D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C8-43C6-97BB-4CC2447E9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Sheet1!$F$198:$F$203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Sheet1!$G$198:$G$203</c:f>
              <c:numCache>
                <c:formatCode>0%</c:formatCode>
                <c:ptCount val="6"/>
                <c:pt idx="0">
                  <c:v>3.9899999999999998E-2</c:v>
                </c:pt>
                <c:pt idx="1">
                  <c:v>0.27900000000000003</c:v>
                </c:pt>
                <c:pt idx="2">
                  <c:v>0.47460000000000002</c:v>
                </c:pt>
                <c:pt idx="3">
                  <c:v>0.1268</c:v>
                </c:pt>
                <c:pt idx="4">
                  <c:v>4.7100000000000003E-2</c:v>
                </c:pt>
                <c:pt idx="5">
                  <c:v>3.2599999999999997E-2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3-4A9B-93B8-609AE1BCE283}"/>
            </c:ext>
          </c:extLst>
        </c:ser>
        <c:ser>
          <c:idx val="1"/>
          <c:order val="1"/>
          <c:tx>
            <c:strRef>
              <c:f>Sheet1!$H$197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C8-43C6-97BB-4CC2447E94D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C8-43C6-97BB-4CC2447E94D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C8-43C6-97BB-4CC2447E9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Sheet1!$F$198:$F$203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Sheet1!$H$198:$H$203</c:f>
              <c:numCache>
                <c:formatCode>0%</c:formatCode>
                <c:ptCount val="6"/>
                <c:pt idx="0">
                  <c:v>2.75E-2</c:v>
                </c:pt>
                <c:pt idx="1">
                  <c:v>0.22570000000000001</c:v>
                </c:pt>
                <c:pt idx="2">
                  <c:v>0.49259999999999998</c:v>
                </c:pt>
                <c:pt idx="3">
                  <c:v>0.16</c:v>
                </c:pt>
                <c:pt idx="4">
                  <c:v>6.08E-2</c:v>
                </c:pt>
                <c:pt idx="5">
                  <c:v>3.3399999999999999E-2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3-4A9B-93B8-609AE1BCE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1592176"/>
        <c:axId val="1061594576"/>
      </c:barChart>
      <c:catAx>
        <c:axId val="106159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594576"/>
        <c:crosses val="autoZero"/>
        <c:auto val="1"/>
        <c:lblAlgn val="ctr"/>
        <c:lblOffset val="100"/>
        <c:noMultiLvlLbl val="0"/>
      </c:catAx>
      <c:valAx>
        <c:axId val="106159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59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Farmer confidence in own business</a:t>
            </a:r>
            <a:r>
              <a:rPr lang="en-CA" baseline="0" dirty="0"/>
              <a:t> vs industry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Sheet1!$G$207</c:f>
              <c:strCache>
                <c:ptCount val="1"/>
                <c:pt idx="0">
                  <c:v>Own Business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76-49EC-9483-700C345A611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76-49EC-9483-700C345A61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76-49EC-9483-700C345A6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Sheet1!$F$208:$F$213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Sheet1!$G$208:$G$213</c:f>
              <c:numCache>
                <c:formatCode>0%</c:formatCode>
                <c:ptCount val="6"/>
                <c:pt idx="0">
                  <c:v>2.75E-2</c:v>
                </c:pt>
                <c:pt idx="1">
                  <c:v>0.22570000000000001</c:v>
                </c:pt>
                <c:pt idx="2">
                  <c:v>0.49259999999999998</c:v>
                </c:pt>
                <c:pt idx="3">
                  <c:v>0.16</c:v>
                </c:pt>
                <c:pt idx="4">
                  <c:v>6.08E-2</c:v>
                </c:pt>
                <c:pt idx="5">
                  <c:v>3.3399999999999999E-2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D-4E90-9B33-B5095ABF3E77}"/>
            </c:ext>
          </c:extLst>
        </c:ser>
        <c:ser>
          <c:idx val="1"/>
          <c:order val="1"/>
          <c:tx>
            <c:strRef>
              <c:f>Sheet1!$H$207</c:f>
              <c:strCache>
                <c:ptCount val="1"/>
                <c:pt idx="0">
                  <c:v>Industry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76-49EC-9483-700C345A611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76-49EC-9483-700C345A611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76-49EC-9483-700C345A61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76-49EC-9483-700C345A6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Sheet1!$F$208:$F$213</c:f>
              <c:strCache>
                <c:ptCount val="6"/>
                <c:pt idx="0">
                  <c:v>Extremely confident</c:v>
                </c:pt>
                <c:pt idx="1">
                  <c:v>Very confident</c:v>
                </c:pt>
                <c:pt idx="2">
                  <c:v>Somewhat confident</c:v>
                </c:pt>
                <c:pt idx="3">
                  <c:v>Not so confident</c:v>
                </c:pt>
                <c:pt idx="4">
                  <c:v>Not at all confident</c:v>
                </c:pt>
                <c:pt idx="5">
                  <c:v>Don't Know/Prefer not to say</c:v>
                </c:pt>
              </c:strCache>
            </c:strRef>
          </c:cat>
          <c:val>
            <c:numRef>
              <c:f>Sheet1!$H$208:$H$213</c:f>
              <c:numCache>
                <c:formatCode>0%</c:formatCode>
                <c:ptCount val="6"/>
                <c:pt idx="0">
                  <c:v>7.9000000000000008E-3</c:v>
                </c:pt>
                <c:pt idx="1">
                  <c:v>0.1099</c:v>
                </c:pt>
                <c:pt idx="2">
                  <c:v>0.42980000000000002</c:v>
                </c:pt>
                <c:pt idx="3">
                  <c:v>0.2944</c:v>
                </c:pt>
                <c:pt idx="4">
                  <c:v>0.1227</c:v>
                </c:pt>
                <c:pt idx="5">
                  <c:v>3.3399999999999999E-2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FD-4E90-9B33-B5095ABF3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836528"/>
        <c:axId val="1077837008"/>
      </c:barChart>
      <c:catAx>
        <c:axId val="107783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837008"/>
        <c:crosses val="autoZero"/>
        <c:auto val="1"/>
        <c:lblAlgn val="ctr"/>
        <c:lblOffset val="100"/>
        <c:noMultiLvlLbl val="0"/>
      </c:catAx>
      <c:valAx>
        <c:axId val="107783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83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Expected vs actual growth 2024</a:t>
            </a:r>
            <a:r>
              <a:rPr lang="en-CA" baseline="0" dirty="0"/>
              <a:t> 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Sheet1!$G$219</c:f>
              <c:strCache>
                <c:ptCount val="1"/>
                <c:pt idx="0">
                  <c:v>Expected Growth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D2-4E9B-A079-7FE1FC98174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D2-4E9B-A079-7FE1FC981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Sheet1!$F$220:$F$223</c:f>
              <c:strCache>
                <c:ptCount val="4"/>
                <c:pt idx="0">
                  <c:v>Expand/Expanded</c:v>
                </c:pt>
                <c:pt idx="1">
                  <c:v>Stay/Stayed the same</c:v>
                </c:pt>
                <c:pt idx="2">
                  <c:v>Downsize/Downsized</c:v>
                </c:pt>
                <c:pt idx="3">
                  <c:v>Diversify/Diversified</c:v>
                </c:pt>
              </c:strCache>
            </c:strRef>
          </c:cat>
          <c:val>
            <c:numRef>
              <c:f>Sheet1!$G$220:$G$223</c:f>
              <c:numCache>
                <c:formatCode>0%</c:formatCode>
                <c:ptCount val="4"/>
                <c:pt idx="0">
                  <c:v>0.16850000000000001</c:v>
                </c:pt>
                <c:pt idx="1">
                  <c:v>0.6452</c:v>
                </c:pt>
                <c:pt idx="2">
                  <c:v>0.16489999999999999</c:v>
                </c:pt>
                <c:pt idx="3">
                  <c:v>2.1499999999999998E-2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C-421A-AE36-078275B26169}"/>
            </c:ext>
          </c:extLst>
        </c:ser>
        <c:ser>
          <c:idx val="1"/>
          <c:order val="1"/>
          <c:tx>
            <c:strRef>
              <c:f>Sheet1!$H$219</c:f>
              <c:strCache>
                <c:ptCount val="1"/>
                <c:pt idx="0">
                  <c:v>Actual Growth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D2-4E9B-A079-7FE1FC98174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D2-4E9B-A079-7FE1FC981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Sheet1!$F$220:$F$223</c:f>
              <c:strCache>
                <c:ptCount val="4"/>
                <c:pt idx="0">
                  <c:v>Expand/Expanded</c:v>
                </c:pt>
                <c:pt idx="1">
                  <c:v>Stay/Stayed the same</c:v>
                </c:pt>
                <c:pt idx="2">
                  <c:v>Downsize/Downsized</c:v>
                </c:pt>
                <c:pt idx="3">
                  <c:v>Diversify/Diversified</c:v>
                </c:pt>
              </c:strCache>
            </c:strRef>
          </c:cat>
          <c:val>
            <c:numRef>
              <c:f>Sheet1!$H$220:$H$223</c:f>
              <c:numCache>
                <c:formatCode>0%</c:formatCode>
                <c:ptCount val="4"/>
                <c:pt idx="0">
                  <c:v>0.1474</c:v>
                </c:pt>
                <c:pt idx="1">
                  <c:v>0.73799999999999999</c:v>
                </c:pt>
                <c:pt idx="2">
                  <c:v>9.2499999999999999E-2</c:v>
                </c:pt>
                <c:pt idx="3">
                  <c:v>2.2200000000000001E-2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C-421A-AE36-078275B26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6744272"/>
        <c:axId val="1026730352"/>
      </c:barChart>
      <c:catAx>
        <c:axId val="102674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730352"/>
        <c:crosses val="autoZero"/>
        <c:auto val="1"/>
        <c:lblAlgn val="ctr"/>
        <c:lblOffset val="100"/>
        <c:noMultiLvlLbl val="0"/>
      </c:catAx>
      <c:valAx>
        <c:axId val="102673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74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Sheet1!$I$231</c:f>
              <c:strCache>
                <c:ptCount val="1"/>
                <c:pt idx="0">
                  <c:v>Expected Growth (2025)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Sheet1!$H$232:$H$235</c:f>
              <c:strCache>
                <c:ptCount val="4"/>
                <c:pt idx="0">
                  <c:v>Expand</c:v>
                </c:pt>
                <c:pt idx="1">
                  <c:v>Stay the same</c:v>
                </c:pt>
                <c:pt idx="2">
                  <c:v>Downsize</c:v>
                </c:pt>
                <c:pt idx="3">
                  <c:v>Diversify</c:v>
                </c:pt>
              </c:strCache>
            </c:strRef>
          </c:cat>
          <c:val>
            <c:numRef>
              <c:f>Sheet1!$I$232:$I$235</c:f>
              <c:numCache>
                <c:formatCode>0%</c:formatCode>
                <c:ptCount val="4"/>
                <c:pt idx="0">
                  <c:v>0.13639999999999999</c:v>
                </c:pt>
                <c:pt idx="1">
                  <c:v>0.71340000000000003</c:v>
                </c:pt>
                <c:pt idx="2">
                  <c:v>0.1197</c:v>
                </c:pt>
                <c:pt idx="3">
                  <c:v>3.04E-2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6-4410-837B-4FCC25752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014831"/>
        <c:axId val="1079016751"/>
      </c:barChart>
      <c:catAx>
        <c:axId val="107901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016751"/>
        <c:crosses val="autoZero"/>
        <c:auto val="1"/>
        <c:lblAlgn val="ctr"/>
        <c:lblOffset val="100"/>
        <c:noMultiLvlLbl val="0"/>
      </c:catAx>
      <c:valAx>
        <c:axId val="1079016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014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Farmer's</a:t>
            </a:r>
            <a:r>
              <a:rPr lang="en-CA" baseline="0" dirty="0"/>
              <a:t> </a:t>
            </a:r>
            <a:r>
              <a:rPr lang="en-CA" dirty="0"/>
              <a:t>Top</a:t>
            </a:r>
            <a:r>
              <a:rPr lang="en-CA" baseline="0" dirty="0"/>
              <a:t> Tax Concerns 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Top_Tax_Concerns_of_Ontario_Far!$B$1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Top_Tax_Concerns_of_Ontario_Far!$A$2:$A$6</c:f>
              <c:strCache>
                <c:ptCount val="5"/>
                <c:pt idx="0">
                  <c:v>Property Tax</c:v>
                </c:pt>
                <c:pt idx="1">
                  <c:v>Carbon Tax</c:v>
                </c:pt>
                <c:pt idx="2">
                  <c:v>Income Tax</c:v>
                </c:pt>
                <c:pt idx="3">
                  <c:v>Capital Gains</c:v>
                </c:pt>
                <c:pt idx="4">
                  <c:v>Harmonized Sales Tax (HST)</c:v>
                </c:pt>
              </c:strCache>
            </c:strRef>
          </c:cat>
          <c:val>
            <c:numRef>
              <c:f>Top_Tax_Concerns_of_Ontario_Far!$B$2:$B$6</c:f>
              <c:numCache>
                <c:formatCode>0%</c:formatCode>
                <c:ptCount val="5"/>
                <c:pt idx="0">
                  <c:v>0.35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3-4A73-BBD7-AF64BA76B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3048448"/>
        <c:axId val="1053043648"/>
      </c:barChart>
      <c:catAx>
        <c:axId val="105304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043648"/>
        <c:crosses val="autoZero"/>
        <c:auto val="1"/>
        <c:lblAlgn val="ctr"/>
        <c:lblOffset val="100"/>
        <c:noMultiLvlLbl val="0"/>
      </c:catAx>
      <c:valAx>
        <c:axId val="105304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04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E2B96-963A-48A0-B18F-AAC2781F9A10}" type="datetimeFigureOut">
              <a:rPr lang="en-CA" smtClean="0"/>
              <a:t>2025-02-07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511E8-AE6F-4160-9503-8EF3141FFA2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431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11E8-AE6F-4160-9503-8EF3141FFA20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295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11E8-AE6F-4160-9503-8EF3141FFA20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386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Most Confident in the Sector for 2024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11E8-AE6F-4160-9503-8EF3141FFA20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84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North: Most confident in their own business </a:t>
            </a:r>
          </a:p>
          <a:p>
            <a:endParaRPr lang="en-US" dirty="0"/>
          </a:p>
          <a:p>
            <a:r>
              <a:rPr lang="en-US" dirty="0"/>
              <a:t>More confident in own business vs the sector. Farmers view business climate as difficult, but have belief in their own induvial ability to weather it.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11E8-AE6F-4160-9503-8EF3141FFA20}" type="slidenum">
              <a:rPr lang="en-CA" smtClean="0"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283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FA4D3-FA3A-601A-FA5B-A72082686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440A36-1050-195C-6F80-A36C5CE42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0A067-AEC2-8087-501D-9E16A9DA2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457200" algn="just"/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Looking at industry confidence by business structure, there is no clear trend with incorporated farms being slightly more likely to indicate being extremely or very confident, nearly 40% answered that they are not so confident. Between 70%-80% of sole proprietors and partnerships indicated they were either somewhat confident or not so confident. </a:t>
            </a: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1AE99-4CD8-8A35-4B6D-481936F7C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11E8-AE6F-4160-9503-8EF3141FFA20}" type="slidenum">
              <a:rPr lang="en-CA" smtClean="0"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221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B77E3-5AFD-61E4-43B6-AF3D0F9E0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99402C-9F5F-0B72-0240-62EF5B8F5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5F55A-F878-416F-44FA-1A4C1F54C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shown in figure 21 incorporated farmers had the most confidence in their business with 30% reporting feeling either extremely or very confident while sole proprietors were the least confident with only 20% reporting to be extremely or very confident.</a:t>
            </a: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B1A46-90F1-AB1F-4415-8C72F0CD5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11E8-AE6F-4160-9503-8EF3141FFA20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661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A01B9-95EB-B200-2646-30E800C76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84D0A0-5856-4F19-F1DD-1B54E875D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9198B8-FF6A-B424-4124-C303E124C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457200" algn="just"/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Farmers' confidence in Ontario's agricultural outlook declines with age. Younger farmers (Under 35) are the most optimistic, with over half expressing confidence in the sector. In contrast, older farmers (60+) are the most cautious, with nearly a third feeling "Not so confident." </a:t>
            </a: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7200" algn="just"/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7200" algn="just"/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Farmers aged 35-59 fall in between, showing higher levels of concern compared to younger farmers but more optimism than older farmers. This pattern mirrors the trend seen with farming experience: more experienced or older farmers are more aware of the sector's challenges and risks, leading to greater caution. Younger farmers, like newer farmers, appear more hopeful about the future.</a:t>
            </a: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7200" algn="just"/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FFF24-6013-1793-DEED-2F6FAD54C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11E8-AE6F-4160-9503-8EF3141FFA20}" type="slidenum">
              <a:rPr lang="en-CA" smtClean="0"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6574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7A221-537F-DD7F-74EB-D36A3B564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78964-8238-0045-B2B6-8A640DCBB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41991-E47B-1646-8415-044B2C393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457200" algn="just"/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Young farmers are the most confident about their business heading into 2025, with 41% of respondents under the age of 35 indicating that they are extremely or very confident. Here, we see the clearest pattern in sector confidence: The older the farmer, the less confident they are in 2025. </a:t>
            </a: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7200" algn="just"/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EEED1-A373-D60B-11DD-116B3BC1C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511E8-AE6F-4160-9503-8EF3141FFA20}" type="slidenum">
              <a:rPr lang="en-CA" smtClean="0"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521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3511-AB99-6342-84F6-561CF324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880000"/>
            <a:ext cx="10032000" cy="609398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13EB-2FC7-6741-9AB5-9AD3A8F9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600000"/>
            <a:ext cx="1003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22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6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F4D3-BE85-F04F-8C77-8D004EF0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0" y="1620000"/>
            <a:ext cx="3600000" cy="108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FC93D-4515-FD49-BA5A-1D828302E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60000" y="0"/>
            <a:ext cx="5400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CB501-621B-C840-8FCD-C06C5563B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0" y="2880000"/>
            <a:ext cx="3600000" cy="2483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93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E5C809A-31B9-004E-B5E4-9BCF01829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60000" y="0"/>
            <a:ext cx="1003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3511-AB99-6342-84F6-561CF324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880000"/>
            <a:ext cx="10032000" cy="609398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13EB-2FC7-6741-9AB5-9AD3A8F9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600000"/>
            <a:ext cx="1003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7F4232-C9E4-4F48-8C2B-DC70A599611E}"/>
              </a:ext>
            </a:extLst>
          </p:cNvPr>
          <p:cNvSpPr/>
          <p:nvPr userDrawn="1"/>
        </p:nvSpPr>
        <p:spPr>
          <a:xfrm>
            <a:off x="2160001" y="0"/>
            <a:ext cx="10032000" cy="6858000"/>
          </a:xfrm>
          <a:prstGeom prst="rect">
            <a:avLst/>
          </a:prstGeom>
          <a:solidFill>
            <a:srgbClr val="ED1B2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53511-AB99-6342-84F6-561CF324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880000"/>
            <a:ext cx="10032000" cy="609398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13EB-2FC7-6741-9AB5-9AD3A8F9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600000"/>
            <a:ext cx="10032000" cy="33239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6E2E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89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108DF3B-C7DA-3D4F-8B39-2AAD7FCEFF1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160000" y="0"/>
            <a:ext cx="1003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53511-AB99-6342-84F6-561CF324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880000"/>
            <a:ext cx="10032000" cy="609398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13EB-2FC7-6741-9AB5-9AD3A8F9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600000"/>
            <a:ext cx="10032000" cy="33239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6E2E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699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4F7E-1EB1-004E-9389-185ED8F5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3960000"/>
            <a:ext cx="10032000" cy="609398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C710F-9F62-3B44-8BE9-E0D6DAAB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0" y="4680000"/>
            <a:ext cx="10032000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27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E694-1997-7A48-92FB-FA8F45A4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44D-5498-6045-8DF4-AF642FC62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42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 Side Ph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E694-1997-7A48-92FB-FA8F45A4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0" y="1440000"/>
            <a:ext cx="5946809" cy="443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44D-5498-6045-8DF4-AF642FC62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0" y="2160000"/>
            <a:ext cx="5946809" cy="1502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CF320A7-C22B-B74E-8C71-27BF33507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60000" y="1"/>
            <a:ext cx="288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32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18C5-FA0E-BD44-9ACA-CA0C068E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440000"/>
            <a:ext cx="9220200" cy="443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55CF-A2D5-3F4F-8F5C-59CA68235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0000" y="2160000"/>
            <a:ext cx="4500000" cy="4352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080C7-E87E-5C43-9DA8-88558CF2F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0200" y="2160000"/>
            <a:ext cx="45000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95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7F4232-C9E4-4F48-8C2B-DC70A599611E}"/>
              </a:ext>
            </a:extLst>
          </p:cNvPr>
          <p:cNvSpPr/>
          <p:nvPr userDrawn="1"/>
        </p:nvSpPr>
        <p:spPr>
          <a:xfrm>
            <a:off x="2160001" y="0"/>
            <a:ext cx="10032000" cy="6858000"/>
          </a:xfrm>
          <a:prstGeom prst="rect">
            <a:avLst/>
          </a:prstGeom>
          <a:solidFill>
            <a:srgbClr val="ED1B2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53511-AB99-6342-84F6-561CF324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880000"/>
            <a:ext cx="10032000" cy="609398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13EB-2FC7-6741-9AB5-9AD3A8F9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600000"/>
            <a:ext cx="10032000" cy="33239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EE0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11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524D-3653-7B41-A82A-8990CE92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440000"/>
            <a:ext cx="9195388" cy="443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AF608-7B82-D44C-AC9E-B5E735F6E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0" y="1883197"/>
            <a:ext cx="4500000" cy="621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811AC-BC7F-5E4F-91ED-3D26AA2DA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0000" y="2700000"/>
            <a:ext cx="450000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702AB-ABA5-414A-ABE6-1AD16BB70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5388" y="1883197"/>
            <a:ext cx="4500000" cy="621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FEA12-18DC-8349-9795-AD012F211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5388" y="2700000"/>
            <a:ext cx="4500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714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363A-8043-8C4D-8189-9F93EB78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00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806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F4D3-BE85-F04F-8C77-8D004EF0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0" y="1620000"/>
            <a:ext cx="3600000" cy="108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FC93D-4515-FD49-BA5A-1D828302E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60000" y="0"/>
            <a:ext cx="5400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CB501-621B-C840-8FCD-C06C5563B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0" y="2880000"/>
            <a:ext cx="3600000" cy="2483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319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E5C809A-31B9-004E-B5E4-9BCF01829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60000" y="0"/>
            <a:ext cx="1003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36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3511-AB99-6342-84F6-561CF324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880000"/>
            <a:ext cx="10032000" cy="609398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13EB-2FC7-6741-9AB5-9AD3A8F9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600000"/>
            <a:ext cx="1003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7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7F4232-C9E4-4F48-8C2B-DC70A599611E}"/>
              </a:ext>
            </a:extLst>
          </p:cNvPr>
          <p:cNvSpPr/>
          <p:nvPr userDrawn="1"/>
        </p:nvSpPr>
        <p:spPr>
          <a:xfrm>
            <a:off x="2160001" y="0"/>
            <a:ext cx="10032000" cy="6858000"/>
          </a:xfrm>
          <a:prstGeom prst="rect">
            <a:avLst/>
          </a:prstGeom>
          <a:solidFill>
            <a:srgbClr val="ED1B2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53511-AB99-6342-84F6-561CF324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880000"/>
            <a:ext cx="10032000" cy="609398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13EB-2FC7-6741-9AB5-9AD3A8F9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600000"/>
            <a:ext cx="10032000" cy="33239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EE0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9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108DF3B-C7DA-3D4F-8B39-2AAD7FCEFF1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160000" y="0"/>
            <a:ext cx="1003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53511-AB99-6342-84F6-561CF324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880000"/>
            <a:ext cx="10032000" cy="609398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13EB-2FC7-6741-9AB5-9AD3A8F9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600000"/>
            <a:ext cx="10032000" cy="33239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EE0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832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4F7E-1EB1-004E-9389-185ED8F5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3960000"/>
            <a:ext cx="10032000" cy="609398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C710F-9F62-3B44-8BE9-E0D6DAAB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0" y="4680000"/>
            <a:ext cx="10032000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54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E694-1997-7A48-92FB-FA8F45A4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44D-5498-6045-8DF4-AF642FC62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7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108DF3B-C7DA-3D4F-8B39-2AAD7FCEFF1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160000" y="0"/>
            <a:ext cx="1003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53511-AB99-6342-84F6-561CF324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880000"/>
            <a:ext cx="10032000" cy="609398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13EB-2FC7-6741-9AB5-9AD3A8F9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600000"/>
            <a:ext cx="10032000" cy="33239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EE0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425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 Side Ph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E694-1997-7A48-92FB-FA8F45A4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0" y="1440000"/>
            <a:ext cx="5946809" cy="443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44D-5498-6045-8DF4-AF642FC62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0" y="2160000"/>
            <a:ext cx="5946809" cy="1502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CF320A7-C22B-B74E-8C71-27BF33507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60000" y="1"/>
            <a:ext cx="288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34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18C5-FA0E-BD44-9ACA-CA0C068E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440000"/>
            <a:ext cx="9220200" cy="443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55CF-A2D5-3F4F-8F5C-59CA68235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0000" y="2160000"/>
            <a:ext cx="4500000" cy="4352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080C7-E87E-5C43-9DA8-88558CF2F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0200" y="2160000"/>
            <a:ext cx="45000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439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524D-3653-7B41-A82A-8990CE92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440000"/>
            <a:ext cx="9195388" cy="443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AF608-7B82-D44C-AC9E-B5E735F6E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0" y="1883197"/>
            <a:ext cx="4500000" cy="621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811AC-BC7F-5E4F-91ED-3D26AA2DA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0000" y="2700000"/>
            <a:ext cx="450000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702AB-ABA5-414A-ABE6-1AD16BB70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5388" y="1883197"/>
            <a:ext cx="4500000" cy="621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FEA12-18DC-8349-9795-AD012F211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5388" y="2700000"/>
            <a:ext cx="4500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039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363A-8043-8C4D-8189-9F93EB78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328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657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F4D3-BE85-F04F-8C77-8D004EF0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0" y="1620000"/>
            <a:ext cx="3600000" cy="108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FC93D-4515-FD49-BA5A-1D828302E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60000" y="0"/>
            <a:ext cx="5400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CB501-621B-C840-8FCD-C06C5563B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0" y="2880000"/>
            <a:ext cx="3600000" cy="2483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748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E5C809A-31B9-004E-B5E4-9BCF01829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60000" y="0"/>
            <a:ext cx="1003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4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4F7E-1EB1-004E-9389-185ED8F5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3960000"/>
            <a:ext cx="10032000" cy="609398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C710F-9F62-3B44-8BE9-E0D6DAAB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0" y="4680000"/>
            <a:ext cx="10032000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9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E694-1997-7A48-92FB-FA8F45A4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44D-5498-6045-8DF4-AF642FC62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31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 Side Ph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E694-1997-7A48-92FB-FA8F45A4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0" y="1440000"/>
            <a:ext cx="5946809" cy="443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44D-5498-6045-8DF4-AF642FC62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0" y="2160000"/>
            <a:ext cx="5946809" cy="1502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CF320A7-C22B-B74E-8C71-27BF33507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60000" y="1"/>
            <a:ext cx="288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1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18C5-FA0E-BD44-9ACA-CA0C068E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440000"/>
            <a:ext cx="9220200" cy="443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55CF-A2D5-3F4F-8F5C-59CA68235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0000" y="2160000"/>
            <a:ext cx="4500000" cy="4352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080C7-E87E-5C43-9DA8-88558CF2F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0200" y="2160000"/>
            <a:ext cx="45000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2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524D-3653-7B41-A82A-8990CE92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440000"/>
            <a:ext cx="9195388" cy="443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AF608-7B82-D44C-AC9E-B5E735F6E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0" y="1883197"/>
            <a:ext cx="4500000" cy="621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811AC-BC7F-5E4F-91ED-3D26AA2DA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0000" y="2700000"/>
            <a:ext cx="450000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702AB-ABA5-414A-ABE6-1AD16BB70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5388" y="1883197"/>
            <a:ext cx="4500000" cy="621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FEA12-18DC-8349-9795-AD012F211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5388" y="2700000"/>
            <a:ext cx="4500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12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363A-8043-8C4D-8189-9F93EB78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13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3A67C-FFA9-DF4F-A574-D89321A9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440000"/>
            <a:ext cx="9220200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01B7-6E1B-DC46-A1C5-B0C0E3DAC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0" y="2160000"/>
            <a:ext cx="922020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C5AC77-8B20-AF4E-8D41-FAF222F85957}"/>
              </a:ext>
            </a:extLst>
          </p:cNvPr>
          <p:cNvCxnSpPr>
            <a:cxnSpLocks/>
          </p:cNvCxnSpPr>
          <p:nvPr userDrawn="1"/>
        </p:nvCxnSpPr>
        <p:spPr>
          <a:xfrm>
            <a:off x="1800000" y="281608"/>
            <a:ext cx="0" cy="6294783"/>
          </a:xfrm>
          <a:prstGeom prst="line">
            <a:avLst/>
          </a:prstGeom>
          <a:ln w="38100" cap="rnd">
            <a:solidFill>
              <a:srgbClr val="ED1B2F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7183CA6-30D0-7646-9998-2A5BDA0EE7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1608" y="360000"/>
            <a:ext cx="13397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5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ED1B2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34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12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890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F7183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3A67C-FFA9-DF4F-A574-D89321A9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440000"/>
            <a:ext cx="9220200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01B7-6E1B-DC46-A1C5-B0C0E3DAC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0" y="2160000"/>
            <a:ext cx="922020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C5AC77-8B20-AF4E-8D41-FAF222F85957}"/>
              </a:ext>
            </a:extLst>
          </p:cNvPr>
          <p:cNvCxnSpPr>
            <a:cxnSpLocks/>
          </p:cNvCxnSpPr>
          <p:nvPr userDrawn="1"/>
        </p:nvCxnSpPr>
        <p:spPr>
          <a:xfrm>
            <a:off x="1800000" y="281608"/>
            <a:ext cx="0" cy="6294783"/>
          </a:xfrm>
          <a:prstGeom prst="line">
            <a:avLst/>
          </a:prstGeom>
          <a:ln w="38100" cap="rnd">
            <a:solidFill>
              <a:srgbClr val="ED1B2F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7183CA6-30D0-7646-9998-2A5BDA0EE7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1608" y="360000"/>
            <a:ext cx="13397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9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ED1B2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34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12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890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089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3A67C-FFA9-DF4F-A574-D89321A9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440000"/>
            <a:ext cx="9220200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01B7-6E1B-DC46-A1C5-B0C0E3DAC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0" y="2160000"/>
            <a:ext cx="922020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C5AC77-8B20-AF4E-8D41-FAF222F85957}"/>
              </a:ext>
            </a:extLst>
          </p:cNvPr>
          <p:cNvCxnSpPr>
            <a:cxnSpLocks/>
          </p:cNvCxnSpPr>
          <p:nvPr userDrawn="1"/>
        </p:nvCxnSpPr>
        <p:spPr>
          <a:xfrm>
            <a:off x="1800000" y="281608"/>
            <a:ext cx="0" cy="6294783"/>
          </a:xfrm>
          <a:prstGeom prst="line">
            <a:avLst/>
          </a:prstGeom>
          <a:ln w="38100" cap="rnd">
            <a:solidFill>
              <a:srgbClr val="ED1B2F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7183CA6-30D0-7646-9998-2A5BDA0EE7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1608" y="360000"/>
            <a:ext cx="13397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ED1B2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34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12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890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4BFD-ADF3-4C43-805D-063728217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880000"/>
            <a:ext cx="10032000" cy="609398"/>
          </a:xfrm>
        </p:spPr>
        <p:txBody>
          <a:bodyPr/>
          <a:lstStyle/>
          <a:p>
            <a:r>
              <a:rPr lang="en-US" dirty="0"/>
              <a:t>Farm Business Confidence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16275-682E-4C43-8768-D9CC85761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600000"/>
            <a:ext cx="10032000" cy="369332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456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791C2-90EA-2902-C431-1DAE5FA7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Which phrase best describes the growth of your farm business in 2024?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D36EDAF-0541-B58A-C981-1F260FCA0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013130"/>
              </p:ext>
            </p:extLst>
          </p:nvPr>
        </p:nvGraphicFramePr>
        <p:xfrm>
          <a:off x="5884752" y="325925"/>
          <a:ext cx="5670718" cy="589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26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737B6-B1B7-A9B4-5303-056C18F0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buy or rent additional acres of land in 2024?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F90D462-3E9A-86C7-218D-F04B7881D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930003"/>
              </p:ext>
            </p:extLst>
          </p:nvPr>
        </p:nvGraphicFramePr>
        <p:xfrm>
          <a:off x="6096000" y="640080"/>
          <a:ext cx="5459470" cy="557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155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32766-47C7-BC7F-86A4-35657CBE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expand the size of your herd or flock in 2024?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AE33312-879E-073C-6162-6C80BFD49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952928"/>
              </p:ext>
            </p:extLst>
          </p:nvPr>
        </p:nvGraphicFramePr>
        <p:xfrm>
          <a:off x="5813659" y="1039529"/>
          <a:ext cx="6054291" cy="282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955">
                  <a:extLst>
                    <a:ext uri="{9D8B030D-6E8A-4147-A177-3AD203B41FA5}">
                      <a16:colId xmlns:a16="http://schemas.microsoft.com/office/drawing/2014/main" val="2373741744"/>
                    </a:ext>
                  </a:extLst>
                </a:gridCol>
                <a:gridCol w="1728168">
                  <a:extLst>
                    <a:ext uri="{9D8B030D-6E8A-4147-A177-3AD203B41FA5}">
                      <a16:colId xmlns:a16="http://schemas.microsoft.com/office/drawing/2014/main" val="3127830587"/>
                    </a:ext>
                  </a:extLst>
                </a:gridCol>
                <a:gridCol w="1728168">
                  <a:extLst>
                    <a:ext uri="{9D8B030D-6E8A-4147-A177-3AD203B41FA5}">
                      <a16:colId xmlns:a16="http://schemas.microsoft.com/office/drawing/2014/main" val="3451247309"/>
                    </a:ext>
                  </a:extLst>
                </a:gridCol>
              </a:tblGrid>
              <a:tr h="1411705">
                <a:tc>
                  <a:txBody>
                    <a:bodyPr/>
                    <a:lstStyle/>
                    <a:p>
                      <a:pPr algn="l" fontAlgn="b"/>
                      <a:r>
                        <a:rPr lang="en-CA" sz="3800" u="none" strike="noStrike" dirty="0">
                          <a:effectLst/>
                        </a:rPr>
                        <a:t> </a:t>
                      </a:r>
                      <a:endParaRPr lang="en-CA" sz="3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800" u="none" strike="noStrike" dirty="0">
                          <a:effectLst/>
                        </a:rPr>
                        <a:t>2024</a:t>
                      </a:r>
                      <a:endParaRPr lang="en-CA" sz="3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800" u="none" strike="noStrike" dirty="0">
                          <a:effectLst/>
                        </a:rPr>
                        <a:t>2023</a:t>
                      </a:r>
                      <a:endParaRPr lang="en-CA" sz="3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996649583"/>
                  </a:ext>
                </a:extLst>
              </a:tr>
              <a:tr h="1411705">
                <a:tc>
                  <a:txBody>
                    <a:bodyPr/>
                    <a:lstStyle/>
                    <a:p>
                      <a:pPr algn="l" fontAlgn="b"/>
                      <a:r>
                        <a:rPr lang="en-CA" sz="3800" u="none" strike="noStrike" dirty="0">
                          <a:effectLst/>
                        </a:rPr>
                        <a:t>Yes</a:t>
                      </a:r>
                      <a:endParaRPr lang="en-CA" sz="3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800" u="none" strike="noStrike" dirty="0">
                          <a:effectLst/>
                        </a:rPr>
                        <a:t>25%</a:t>
                      </a:r>
                      <a:endParaRPr lang="en-CA" sz="3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230110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75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203200" dist="88900" dir="5460000" sx="95000" sy="95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E5740-6BD7-4FFC-80EC-E3CF0B24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63941"/>
            <a:ext cx="9963509" cy="1616529"/>
          </a:xfrm>
        </p:spPr>
        <p:txBody>
          <a:bodyPr>
            <a:normAutofit/>
          </a:bodyPr>
          <a:lstStyle/>
          <a:p>
            <a:r>
              <a:rPr lang="en-US" sz="4000" dirty="0"/>
              <a:t>If you are a greenhouse producer, did you add to your total square footage in 2024?</a:t>
            </a:r>
            <a:endParaRPr lang="en-CA" sz="4000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92C9248-5926-5899-D928-30B35C34B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344037"/>
              </p:ext>
            </p:extLst>
          </p:nvPr>
        </p:nvGraphicFramePr>
        <p:xfrm>
          <a:off x="2771094" y="3478429"/>
          <a:ext cx="6652578" cy="163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455">
                  <a:extLst>
                    <a:ext uri="{9D8B030D-6E8A-4147-A177-3AD203B41FA5}">
                      <a16:colId xmlns:a16="http://schemas.microsoft.com/office/drawing/2014/main" val="1239305567"/>
                    </a:ext>
                  </a:extLst>
                </a:gridCol>
                <a:gridCol w="2645093">
                  <a:extLst>
                    <a:ext uri="{9D8B030D-6E8A-4147-A177-3AD203B41FA5}">
                      <a16:colId xmlns:a16="http://schemas.microsoft.com/office/drawing/2014/main" val="497234131"/>
                    </a:ext>
                  </a:extLst>
                </a:gridCol>
                <a:gridCol w="2272030">
                  <a:extLst>
                    <a:ext uri="{9D8B030D-6E8A-4147-A177-3AD203B41FA5}">
                      <a16:colId xmlns:a16="http://schemas.microsoft.com/office/drawing/2014/main" val="1357611128"/>
                    </a:ext>
                  </a:extLst>
                </a:gridCol>
              </a:tblGrid>
              <a:tr h="1070991">
                <a:tc>
                  <a:txBody>
                    <a:bodyPr/>
                    <a:lstStyle/>
                    <a:p>
                      <a:pPr algn="l" fontAlgn="b"/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2024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2023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48106613"/>
                  </a:ext>
                </a:extLst>
              </a:tr>
              <a:tr h="568071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Yes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300" u="none" strike="noStrike" dirty="0">
                          <a:effectLst/>
                        </a:rPr>
                        <a:t>3%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300" u="none" strike="noStrike" dirty="0">
                          <a:effectLst/>
                        </a:rPr>
                        <a:t>2%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988405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28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8809FF-D6DD-B19D-B116-29C3FD33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construct new farm structures (e.g., barns, storage facilities) in 2024?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6201C6-60ED-6296-82AC-75A072729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60623"/>
              </p:ext>
            </p:extLst>
          </p:nvPr>
        </p:nvGraphicFramePr>
        <p:xfrm>
          <a:off x="5746282" y="1665171"/>
          <a:ext cx="6179419" cy="245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88">
                  <a:extLst>
                    <a:ext uri="{9D8B030D-6E8A-4147-A177-3AD203B41FA5}">
                      <a16:colId xmlns:a16="http://schemas.microsoft.com/office/drawing/2014/main" val="2080392125"/>
                    </a:ext>
                  </a:extLst>
                </a:gridCol>
                <a:gridCol w="2641099">
                  <a:extLst>
                    <a:ext uri="{9D8B030D-6E8A-4147-A177-3AD203B41FA5}">
                      <a16:colId xmlns:a16="http://schemas.microsoft.com/office/drawing/2014/main" val="425808388"/>
                    </a:ext>
                  </a:extLst>
                </a:gridCol>
                <a:gridCol w="2264832">
                  <a:extLst>
                    <a:ext uri="{9D8B030D-6E8A-4147-A177-3AD203B41FA5}">
                      <a16:colId xmlns:a16="http://schemas.microsoft.com/office/drawing/2014/main" val="1676136749"/>
                    </a:ext>
                  </a:extLst>
                </a:gridCol>
              </a:tblGrid>
              <a:tr h="1225617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 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26" marR="18526" marT="1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2024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26" marR="18526" marT="1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2023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26" marR="18526" marT="18526" marB="0" anchor="b"/>
                </a:tc>
                <a:extLst>
                  <a:ext uri="{0D108BD9-81ED-4DB2-BD59-A6C34878D82A}">
                    <a16:rowId xmlns:a16="http://schemas.microsoft.com/office/drawing/2014/main" val="709012397"/>
                  </a:ext>
                </a:extLst>
              </a:tr>
              <a:tr h="1225617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Yes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26" marR="18526" marT="1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18526" marR="18526" marT="1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300" u="none" strike="noStrike" dirty="0">
                          <a:effectLst/>
                        </a:rPr>
                        <a:t>13%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26" marR="18526" marT="18526" marB="0" anchor="b"/>
                </a:tc>
                <a:extLst>
                  <a:ext uri="{0D108BD9-81ED-4DB2-BD59-A6C34878D82A}">
                    <a16:rowId xmlns:a16="http://schemas.microsoft.com/office/drawing/2014/main" val="1661745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5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9EA7A-F7AF-E4CA-082E-FC04BF6F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purchase new or used machinery in 2024?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47E3EF-3922-E7D1-C42A-A2842CBEC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125650"/>
              </p:ext>
            </p:extLst>
          </p:nvPr>
        </p:nvGraphicFramePr>
        <p:xfrm>
          <a:off x="6090178" y="1511166"/>
          <a:ext cx="5671893" cy="273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143">
                  <a:extLst>
                    <a:ext uri="{9D8B030D-6E8A-4147-A177-3AD203B41FA5}">
                      <a16:colId xmlns:a16="http://schemas.microsoft.com/office/drawing/2014/main" val="1063505678"/>
                    </a:ext>
                  </a:extLst>
                </a:gridCol>
                <a:gridCol w="2013375">
                  <a:extLst>
                    <a:ext uri="{9D8B030D-6E8A-4147-A177-3AD203B41FA5}">
                      <a16:colId xmlns:a16="http://schemas.microsoft.com/office/drawing/2014/main" val="1469373928"/>
                    </a:ext>
                  </a:extLst>
                </a:gridCol>
                <a:gridCol w="2013375">
                  <a:extLst>
                    <a:ext uri="{9D8B030D-6E8A-4147-A177-3AD203B41FA5}">
                      <a16:colId xmlns:a16="http://schemas.microsoft.com/office/drawing/2014/main" val="178734757"/>
                    </a:ext>
                  </a:extLst>
                </a:gridCol>
              </a:tblGrid>
              <a:tr h="1369996">
                <a:tc>
                  <a:txBody>
                    <a:bodyPr/>
                    <a:lstStyle/>
                    <a:p>
                      <a:pPr algn="l" fontAlgn="b"/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2024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2023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2649539477"/>
                  </a:ext>
                </a:extLst>
              </a:tr>
              <a:tr h="1369996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Yes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300" u="none" strike="noStrike" dirty="0">
                          <a:effectLst/>
                        </a:rPr>
                        <a:t>48%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473754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64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2B76-B7B2-CF83-4B3D-2BAA8C1C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purchase new or used machinery in 2024?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FAAEFF-8A91-5E2A-7572-4DBE5E7F5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456678"/>
              </p:ext>
            </p:extLst>
          </p:nvPr>
        </p:nvGraphicFramePr>
        <p:xfrm>
          <a:off x="6090177" y="1536569"/>
          <a:ext cx="5480194" cy="404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660">
                  <a:extLst>
                    <a:ext uri="{9D8B030D-6E8A-4147-A177-3AD203B41FA5}">
                      <a16:colId xmlns:a16="http://schemas.microsoft.com/office/drawing/2014/main" val="3909823273"/>
                    </a:ext>
                  </a:extLst>
                </a:gridCol>
                <a:gridCol w="1802767">
                  <a:extLst>
                    <a:ext uri="{9D8B030D-6E8A-4147-A177-3AD203B41FA5}">
                      <a16:colId xmlns:a16="http://schemas.microsoft.com/office/drawing/2014/main" val="2414996763"/>
                    </a:ext>
                  </a:extLst>
                </a:gridCol>
                <a:gridCol w="1802767">
                  <a:extLst>
                    <a:ext uri="{9D8B030D-6E8A-4147-A177-3AD203B41FA5}">
                      <a16:colId xmlns:a16="http://schemas.microsoft.com/office/drawing/2014/main" val="1169754570"/>
                    </a:ext>
                  </a:extLst>
                </a:gridCol>
              </a:tblGrid>
              <a:tr h="1011521">
                <a:tc>
                  <a:txBody>
                    <a:bodyPr/>
                    <a:lstStyle/>
                    <a:p>
                      <a:pPr algn="l" fontAlgn="b"/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2024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2023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1827818993"/>
                  </a:ext>
                </a:extLst>
              </a:tr>
              <a:tr h="1011521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New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27%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730953106"/>
                  </a:ext>
                </a:extLst>
              </a:tr>
              <a:tr h="1011521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Used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53%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2727623237"/>
                  </a:ext>
                </a:extLst>
              </a:tr>
              <a:tr h="1011521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Both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19%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1173522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94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752F1-9791-46BC-8DC3-A0B62EB0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invest in new farming technologies (e.g., precision agriculture, automation) in 2024?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FB1096-23CA-75E4-D984-1FD7F561E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395126"/>
              </p:ext>
            </p:extLst>
          </p:nvPr>
        </p:nvGraphicFramePr>
        <p:xfrm>
          <a:off x="6090176" y="1715678"/>
          <a:ext cx="5468549" cy="237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607">
                  <a:extLst>
                    <a:ext uri="{9D8B030D-6E8A-4147-A177-3AD203B41FA5}">
                      <a16:colId xmlns:a16="http://schemas.microsoft.com/office/drawing/2014/main" val="1934409601"/>
                    </a:ext>
                  </a:extLst>
                </a:gridCol>
                <a:gridCol w="1560971">
                  <a:extLst>
                    <a:ext uri="{9D8B030D-6E8A-4147-A177-3AD203B41FA5}">
                      <a16:colId xmlns:a16="http://schemas.microsoft.com/office/drawing/2014/main" val="565059992"/>
                    </a:ext>
                  </a:extLst>
                </a:gridCol>
                <a:gridCol w="1560971">
                  <a:extLst>
                    <a:ext uri="{9D8B030D-6E8A-4147-A177-3AD203B41FA5}">
                      <a16:colId xmlns:a16="http://schemas.microsoft.com/office/drawing/2014/main" val="3908523525"/>
                    </a:ext>
                  </a:extLst>
                </a:gridCol>
              </a:tblGrid>
              <a:tr h="1187777">
                <a:tc>
                  <a:txBody>
                    <a:bodyPr/>
                    <a:lstStyle/>
                    <a:p>
                      <a:pPr algn="l" fontAlgn="b"/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2024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2023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4113364295"/>
                  </a:ext>
                </a:extLst>
              </a:tr>
              <a:tr h="1187777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Yes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12%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300" u="none" strike="noStrike" dirty="0">
                          <a:effectLst/>
                        </a:rPr>
                        <a:t>16%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08798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279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01ADE-3CA8-D23D-9721-7A4A7754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invest in direct-to-consumer marketing initiatives in 2024? (e.g. through a website, social media, sign to on-farm store, etc.)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88B25B-9179-32DB-74D6-1D8D73F51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979947"/>
              </p:ext>
            </p:extLst>
          </p:nvPr>
        </p:nvGraphicFramePr>
        <p:xfrm>
          <a:off x="6202838" y="1630837"/>
          <a:ext cx="5015059" cy="2231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627">
                  <a:extLst>
                    <a:ext uri="{9D8B030D-6E8A-4147-A177-3AD203B41FA5}">
                      <a16:colId xmlns:a16="http://schemas.microsoft.com/office/drawing/2014/main" val="2223455287"/>
                    </a:ext>
                  </a:extLst>
                </a:gridCol>
                <a:gridCol w="1780216">
                  <a:extLst>
                    <a:ext uri="{9D8B030D-6E8A-4147-A177-3AD203B41FA5}">
                      <a16:colId xmlns:a16="http://schemas.microsoft.com/office/drawing/2014/main" val="3105286796"/>
                    </a:ext>
                  </a:extLst>
                </a:gridCol>
                <a:gridCol w="1780216">
                  <a:extLst>
                    <a:ext uri="{9D8B030D-6E8A-4147-A177-3AD203B41FA5}">
                      <a16:colId xmlns:a16="http://schemas.microsoft.com/office/drawing/2014/main" val="985489244"/>
                    </a:ext>
                  </a:extLst>
                </a:gridCol>
              </a:tblGrid>
              <a:tr h="1115505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 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2024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2023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2278193010"/>
                  </a:ext>
                </a:extLst>
              </a:tr>
              <a:tr h="1115505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Yes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11%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3300" u="none" strike="noStrike" dirty="0">
                          <a:effectLst/>
                        </a:rPr>
                        <a:t>13%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334635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09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5DB12-CF63-D2C2-4B83-BEB3A59C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invest in on-farm retail and/or processing facilities in 2024?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D1E1A3-BCD6-7D23-8E51-C12E5BD13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195843"/>
              </p:ext>
            </p:extLst>
          </p:nvPr>
        </p:nvGraphicFramePr>
        <p:xfrm>
          <a:off x="5995448" y="1376313"/>
          <a:ext cx="5468549" cy="256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163">
                  <a:extLst>
                    <a:ext uri="{9D8B030D-6E8A-4147-A177-3AD203B41FA5}">
                      <a16:colId xmlns:a16="http://schemas.microsoft.com/office/drawing/2014/main" val="127979141"/>
                    </a:ext>
                  </a:extLst>
                </a:gridCol>
                <a:gridCol w="1941193">
                  <a:extLst>
                    <a:ext uri="{9D8B030D-6E8A-4147-A177-3AD203B41FA5}">
                      <a16:colId xmlns:a16="http://schemas.microsoft.com/office/drawing/2014/main" val="1932779427"/>
                    </a:ext>
                  </a:extLst>
                </a:gridCol>
                <a:gridCol w="1941193">
                  <a:extLst>
                    <a:ext uri="{9D8B030D-6E8A-4147-A177-3AD203B41FA5}">
                      <a16:colId xmlns:a16="http://schemas.microsoft.com/office/drawing/2014/main" val="3971562041"/>
                    </a:ext>
                  </a:extLst>
                </a:gridCol>
              </a:tblGrid>
              <a:tr h="1282045">
                <a:tc>
                  <a:txBody>
                    <a:bodyPr/>
                    <a:lstStyle/>
                    <a:p>
                      <a:pPr algn="l" fontAlgn="b"/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2024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2023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4047380927"/>
                  </a:ext>
                </a:extLst>
              </a:tr>
              <a:tr h="1282045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Yes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6%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413266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3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9892-D80D-4D28-90AF-885801D2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440000"/>
            <a:ext cx="9220200" cy="443198"/>
          </a:xfrm>
        </p:spPr>
        <p:txBody>
          <a:bodyPr/>
          <a:lstStyle/>
          <a:p>
            <a:r>
              <a:rPr lang="en-CA" dirty="0"/>
              <a:t>OFA Membership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C054B-03C5-4A4D-8B1E-4C1455D46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0" y="2160000"/>
            <a:ext cx="9220200" cy="40010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2400" dirty="0">
                <a:ea typeface="+mn-ea"/>
              </a:rPr>
              <a:t>The Purpose of the Survey was to assess OFA members confidence in their farm business and the Ontario ag-sector.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2400" dirty="0">
                <a:ea typeface="+mn-ea"/>
              </a:rPr>
              <a:t>The survey was available online from Dec 2</a:t>
            </a:r>
            <a:r>
              <a:rPr lang="en-US" sz="2400" baseline="30000" dirty="0">
                <a:ea typeface="+mn-ea"/>
              </a:rPr>
              <a:t>nd</a:t>
            </a:r>
            <a:r>
              <a:rPr lang="en-US" sz="2400" dirty="0">
                <a:ea typeface="+mn-ea"/>
              </a:rPr>
              <a:t> – Dec 20</a:t>
            </a:r>
            <a:r>
              <a:rPr lang="en-US" sz="2400" baseline="30000" dirty="0">
                <a:ea typeface="+mn-ea"/>
              </a:rPr>
              <a:t>th</a:t>
            </a:r>
            <a:r>
              <a:rPr lang="en-US" sz="2400" dirty="0">
                <a:ea typeface="+mn-ea"/>
              </a:rPr>
              <a:t> 2024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2400" dirty="0">
                <a:ea typeface="+mn-ea"/>
              </a:rPr>
              <a:t>The survey was open to all OFA members. </a:t>
            </a:r>
          </a:p>
          <a:p>
            <a:pPr>
              <a:defRPr/>
            </a:pPr>
            <a:r>
              <a:rPr lang="en-US" altLang="en-US" sz="2400" dirty="0">
                <a:latin typeface="Trebuchet MS" pitchFamily="34" charset="0"/>
                <a:ea typeface="ヒラギノ角ゴ Pro W3" pitchFamily="121" charset="-128"/>
                <a:cs typeface="Trebuchet MS" pitchFamily="34" charset="0"/>
              </a:rPr>
              <a:t>Respondents had the option to skip questions. </a:t>
            </a:r>
          </a:p>
          <a:p>
            <a:pPr>
              <a:defRPr/>
            </a:pPr>
            <a:r>
              <a:rPr lang="en-US" altLang="en-US" sz="2400" dirty="0">
                <a:latin typeface="Trebuchet MS" pitchFamily="34" charset="0"/>
                <a:ea typeface="ヒラギノ角ゴ Pro W3" pitchFamily="121" charset="-128"/>
                <a:cs typeface="Trebuchet MS" pitchFamily="34" charset="0"/>
              </a:rPr>
              <a:t>Respondents may have been ineligible to answer certain questions based on their answer to previous questions.</a:t>
            </a:r>
          </a:p>
          <a:p>
            <a:pPr>
              <a:defRPr/>
            </a:pPr>
            <a:r>
              <a:rPr lang="en-US" altLang="en-US" sz="2400" dirty="0">
                <a:latin typeface="Trebuchet MS" pitchFamily="34" charset="0"/>
                <a:ea typeface="ヒラギノ角ゴ Pro W3" pitchFamily="121" charset="-128"/>
                <a:cs typeface="Trebuchet MS" pitchFamily="34" charset="0"/>
              </a:rPr>
              <a:t>In total there were </a:t>
            </a:r>
            <a:r>
              <a:rPr lang="en-US" altLang="en-US" sz="2400" dirty="0">
                <a:solidFill>
                  <a:srgbClr val="FF0000"/>
                </a:solidFill>
                <a:latin typeface="Trebuchet MS" pitchFamily="34" charset="0"/>
                <a:ea typeface="ヒラギノ角ゴ Pro W3" pitchFamily="121" charset="-128"/>
                <a:cs typeface="Trebuchet MS" pitchFamily="34" charset="0"/>
              </a:rPr>
              <a:t>1,061 </a:t>
            </a:r>
            <a:r>
              <a:rPr lang="en-US" altLang="en-US" sz="2400" dirty="0">
                <a:latin typeface="Trebuchet MS" pitchFamily="34" charset="0"/>
                <a:ea typeface="ヒラギノ角ゴ Pro W3" pitchFamily="121" charset="-128"/>
                <a:cs typeface="Trebuchet MS" pitchFamily="34" charset="0"/>
              </a:rPr>
              <a:t>respondents.</a:t>
            </a:r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684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652B4-D04D-F1DE-31C0-46B1FCB4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make any investments to increase the energy efficiency of your farm business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2024? 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B6C7F6-C9CD-9E30-3706-B5CB366DF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362694"/>
              </p:ext>
            </p:extLst>
          </p:nvPr>
        </p:nvGraphicFramePr>
        <p:xfrm>
          <a:off x="6090177" y="1866507"/>
          <a:ext cx="5665049" cy="200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927">
                  <a:extLst>
                    <a:ext uri="{9D8B030D-6E8A-4147-A177-3AD203B41FA5}">
                      <a16:colId xmlns:a16="http://schemas.microsoft.com/office/drawing/2014/main" val="1793975185"/>
                    </a:ext>
                  </a:extLst>
                </a:gridCol>
                <a:gridCol w="1617061">
                  <a:extLst>
                    <a:ext uri="{9D8B030D-6E8A-4147-A177-3AD203B41FA5}">
                      <a16:colId xmlns:a16="http://schemas.microsoft.com/office/drawing/2014/main" val="983248287"/>
                    </a:ext>
                  </a:extLst>
                </a:gridCol>
                <a:gridCol w="1617061">
                  <a:extLst>
                    <a:ext uri="{9D8B030D-6E8A-4147-A177-3AD203B41FA5}">
                      <a16:colId xmlns:a16="http://schemas.microsoft.com/office/drawing/2014/main" val="815307148"/>
                    </a:ext>
                  </a:extLst>
                </a:gridCol>
              </a:tblGrid>
              <a:tr h="1002384">
                <a:tc>
                  <a:txBody>
                    <a:bodyPr/>
                    <a:lstStyle/>
                    <a:p>
                      <a:pPr algn="l" fontAlgn="b"/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2024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2023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1777864703"/>
                  </a:ext>
                </a:extLst>
              </a:tr>
              <a:tr h="1002384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Yes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15%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16%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04351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333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9E572-807A-3AF5-1016-264E674C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diversify the range of agricultural commodities you produce in 2024?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34ED56-F2F1-17B9-543C-B185625131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327072"/>
              </p:ext>
            </p:extLst>
          </p:nvPr>
        </p:nvGraphicFramePr>
        <p:xfrm>
          <a:off x="6090177" y="1593131"/>
          <a:ext cx="5468548" cy="248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162">
                  <a:extLst>
                    <a:ext uri="{9D8B030D-6E8A-4147-A177-3AD203B41FA5}">
                      <a16:colId xmlns:a16="http://schemas.microsoft.com/office/drawing/2014/main" val="388262854"/>
                    </a:ext>
                  </a:extLst>
                </a:gridCol>
                <a:gridCol w="1941193">
                  <a:extLst>
                    <a:ext uri="{9D8B030D-6E8A-4147-A177-3AD203B41FA5}">
                      <a16:colId xmlns:a16="http://schemas.microsoft.com/office/drawing/2014/main" val="4171006357"/>
                    </a:ext>
                  </a:extLst>
                </a:gridCol>
                <a:gridCol w="1941193">
                  <a:extLst>
                    <a:ext uri="{9D8B030D-6E8A-4147-A177-3AD203B41FA5}">
                      <a16:colId xmlns:a16="http://schemas.microsoft.com/office/drawing/2014/main" val="2195239472"/>
                    </a:ext>
                  </a:extLst>
                </a:gridCol>
              </a:tblGrid>
              <a:tr h="1241196">
                <a:tc>
                  <a:txBody>
                    <a:bodyPr/>
                    <a:lstStyle/>
                    <a:p>
                      <a:pPr algn="l" fontAlgn="b"/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2023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2024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887325206"/>
                  </a:ext>
                </a:extLst>
              </a:tr>
              <a:tr h="1241196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Yes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9%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10%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47252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854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8BBD3-DC3A-1B3B-F6A5-07C477D5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3700" dirty="0"/>
              <a:t>Which new commodities did you start producing? in 2024?</a:t>
            </a:r>
            <a:endParaRPr lang="en-CA" sz="3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6C6985-DDC6-A26D-421F-1CC38FF98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324083"/>
              </p:ext>
            </p:extLst>
          </p:nvPr>
        </p:nvGraphicFramePr>
        <p:xfrm>
          <a:off x="3103892" y="2328272"/>
          <a:ext cx="5975074" cy="297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588">
                  <a:extLst>
                    <a:ext uri="{9D8B030D-6E8A-4147-A177-3AD203B41FA5}">
                      <a16:colId xmlns:a16="http://schemas.microsoft.com/office/drawing/2014/main" val="1858142280"/>
                    </a:ext>
                  </a:extLst>
                </a:gridCol>
                <a:gridCol w="2676486">
                  <a:extLst>
                    <a:ext uri="{9D8B030D-6E8A-4147-A177-3AD203B41FA5}">
                      <a16:colId xmlns:a16="http://schemas.microsoft.com/office/drawing/2014/main" val="3334352689"/>
                    </a:ext>
                  </a:extLst>
                </a:gridCol>
              </a:tblGrid>
              <a:tr h="1089861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Top 3 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% of respondents </a:t>
                      </a:r>
                      <a:endParaRPr lang="en-CA" sz="3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b"/>
                </a:tc>
                <a:extLst>
                  <a:ext uri="{0D108BD9-81ED-4DB2-BD59-A6C34878D82A}">
                    <a16:rowId xmlns:a16="http://schemas.microsoft.com/office/drawing/2014/main" val="2573053643"/>
                  </a:ext>
                </a:extLst>
              </a:tr>
              <a:tr h="710247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 </a:t>
                      </a: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8582" marR="8582" marT="8582" marB="0" anchor="b"/>
                </a:tc>
                <a:extLst>
                  <a:ext uri="{0D108BD9-81ED-4DB2-BD59-A6C34878D82A}">
                    <a16:rowId xmlns:a16="http://schemas.microsoft.com/office/drawing/2014/main" val="2442798320"/>
                  </a:ext>
                </a:extLst>
              </a:tr>
              <a:tr h="586941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Soybeans</a:t>
                      </a: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12%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b"/>
                </a:tc>
                <a:extLst>
                  <a:ext uri="{0D108BD9-81ED-4DB2-BD59-A6C34878D82A}">
                    <a16:rowId xmlns:a16="http://schemas.microsoft.com/office/drawing/2014/main" val="322269797"/>
                  </a:ext>
                </a:extLst>
              </a:tr>
              <a:tr h="586941"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Field vegetables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3300" u="none" strike="noStrike" dirty="0">
                          <a:effectLst/>
                        </a:rPr>
                        <a:t>9%</a:t>
                      </a:r>
                      <a:endParaRPr lang="en-C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2" marR="8582" marT="8582" marB="0" anchor="b"/>
                </a:tc>
                <a:extLst>
                  <a:ext uri="{0D108BD9-81ED-4DB2-BD59-A6C34878D82A}">
                    <a16:rowId xmlns:a16="http://schemas.microsoft.com/office/drawing/2014/main" val="853589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146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rm field with buildings">
            <a:extLst>
              <a:ext uri="{FF2B5EF4-FFF2-40B4-BE49-F238E27FC236}">
                <a16:creationId xmlns:a16="http://schemas.microsoft.com/office/drawing/2014/main" id="{79200E96-0EEC-8180-A852-01BD5E02F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694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2D557-E066-CF99-EB30-5E09A915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37434"/>
            <a:ext cx="10980345" cy="20946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+mj-lt"/>
                <a:cs typeface="+mj-cs"/>
              </a:rPr>
              <a:t>Farm Business Confidence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761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D315B-E3B9-DA4A-59FC-7B483018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confident are you in the outlook for the farm sector in Ontario in 2025?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AF59883-7E53-0EC7-F69F-4C62B6FF2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411057"/>
              </p:ext>
            </p:extLst>
          </p:nvPr>
        </p:nvGraphicFramePr>
        <p:xfrm>
          <a:off x="5071621" y="518474"/>
          <a:ext cx="6751571" cy="556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760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1D327-85E1-F396-248B-1A8BBC00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confident are you in the outlook for your own farm businesses in 2025?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BAC34B-B16A-0883-FD06-97C5B3919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803898"/>
              </p:ext>
            </p:extLst>
          </p:nvPr>
        </p:nvGraphicFramePr>
        <p:xfrm>
          <a:off x="5414356" y="625684"/>
          <a:ext cx="6408836" cy="54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475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BA78E-841D-FC0A-D92A-2958ADEA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Farmer confidence in own business vs Industry</a:t>
            </a:r>
            <a:r>
              <a:rPr lang="en-US" sz="4800" b="1" dirty="0">
                <a:solidFill>
                  <a:schemeClr val="tx1"/>
                </a:solidFill>
                <a:latin typeface="+mj-lt"/>
                <a:cs typeface="+mj-cs"/>
              </a:rPr>
              <a:t>—2025 </a:t>
            </a:r>
            <a:r>
              <a:rPr lang="en-US" sz="4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BA7758-3757-9DF8-D1C1-9E2B07B5C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872403"/>
              </p:ext>
            </p:extLst>
          </p:nvPr>
        </p:nvGraphicFramePr>
        <p:xfrm>
          <a:off x="5124261" y="625683"/>
          <a:ext cx="6698931" cy="575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1063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C05C5-D0B0-0AEC-9B97-718797A1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Expected Vs. Actual Business Growth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906E18B-0713-1333-B939-1D92F47F8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459623"/>
              </p:ext>
            </p:extLst>
          </p:nvPr>
        </p:nvGraphicFramePr>
        <p:xfrm>
          <a:off x="5133315" y="452673"/>
          <a:ext cx="6934953" cy="612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418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25884-785A-5926-D234-7578FA83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Which phrase best describes how you believe your farm business will change in 2025?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DD6A8E9-75E4-89ED-E14A-72E1B7740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385805"/>
              </p:ext>
            </p:extLst>
          </p:nvPr>
        </p:nvGraphicFramePr>
        <p:xfrm>
          <a:off x="5414356" y="625684"/>
          <a:ext cx="6408836" cy="54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276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6420B-8887-9257-1292-E8CA53E6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3400" dirty="0"/>
              <a:t>Please select all the policy priorities that would be helpful for your farm business or commodity sector</a:t>
            </a:r>
            <a:endParaRPr lang="en-CA" sz="3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18C98FF-B3AE-2A3C-6C0B-D0C998E75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70097"/>
              </p:ext>
            </p:extLst>
          </p:nvPr>
        </p:nvGraphicFramePr>
        <p:xfrm>
          <a:off x="838200" y="1886387"/>
          <a:ext cx="10506457" cy="4237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9358">
                  <a:extLst>
                    <a:ext uri="{9D8B030D-6E8A-4147-A177-3AD203B41FA5}">
                      <a16:colId xmlns:a16="http://schemas.microsoft.com/office/drawing/2014/main" val="753517580"/>
                    </a:ext>
                  </a:extLst>
                </a:gridCol>
                <a:gridCol w="3787099">
                  <a:extLst>
                    <a:ext uri="{9D8B030D-6E8A-4147-A177-3AD203B41FA5}">
                      <a16:colId xmlns:a16="http://schemas.microsoft.com/office/drawing/2014/main" val="1125284324"/>
                    </a:ext>
                  </a:extLst>
                </a:gridCol>
              </a:tblGrid>
              <a:tr h="3852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Policy Priorities (showing Top 10) 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</a:rPr>
                        <a:t>Percentage of Respondents</a:t>
                      </a:r>
                      <a:endParaRPr lang="en-CA" sz="20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extLst>
                  <a:ext uri="{0D108BD9-81ED-4DB2-BD59-A6C34878D82A}">
                    <a16:rowId xmlns:a16="http://schemas.microsoft.com/office/drawing/2014/main" val="2243359811"/>
                  </a:ext>
                </a:extLst>
              </a:tr>
              <a:tr h="38521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 dirty="0">
                          <a:effectLst/>
                        </a:rPr>
                        <a:t>Reducing farm taxes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71%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extLst>
                  <a:ext uri="{0D108BD9-81ED-4DB2-BD59-A6C34878D82A}">
                    <a16:rowId xmlns:a16="http://schemas.microsoft.com/office/drawing/2014/main" val="4270763053"/>
                  </a:ext>
                </a:extLst>
              </a:tr>
              <a:tr h="3852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Support for farmers with energy costs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51%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extLst>
                  <a:ext uri="{0D108BD9-81ED-4DB2-BD59-A6C34878D82A}">
                    <a16:rowId xmlns:a16="http://schemas.microsoft.com/office/drawing/2014/main" val="1039112727"/>
                  </a:ext>
                </a:extLst>
              </a:tr>
              <a:tr h="3852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Protecting the right of property access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45%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extLst>
                  <a:ext uri="{0D108BD9-81ED-4DB2-BD59-A6C34878D82A}">
                    <a16:rowId xmlns:a16="http://schemas.microsoft.com/office/drawing/2014/main" val="1424688442"/>
                  </a:ext>
                </a:extLst>
              </a:tr>
              <a:tr h="3852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Encouraging Ontarians to buy local food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41%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extLst>
                  <a:ext uri="{0D108BD9-81ED-4DB2-BD59-A6C34878D82A}">
                    <a16:rowId xmlns:a16="http://schemas.microsoft.com/office/drawing/2014/main" val="914573240"/>
                  </a:ext>
                </a:extLst>
              </a:tr>
              <a:tr h="3852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Expanding natural gas access to rural Ontario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38%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extLst>
                  <a:ext uri="{0D108BD9-81ED-4DB2-BD59-A6C34878D82A}">
                    <a16:rowId xmlns:a16="http://schemas.microsoft.com/office/drawing/2014/main" val="1166393309"/>
                  </a:ext>
                </a:extLst>
              </a:tr>
              <a:tr h="3852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Support farmers with succession planning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37%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extLst>
                  <a:ext uri="{0D108BD9-81ED-4DB2-BD59-A6C34878D82A}">
                    <a16:rowId xmlns:a16="http://schemas.microsoft.com/office/drawing/2014/main" val="3632807680"/>
                  </a:ext>
                </a:extLst>
              </a:tr>
              <a:tr h="38521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</a:rPr>
                        <a:t>Improving rural healthcare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34%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extLst>
                  <a:ext uri="{0D108BD9-81ED-4DB2-BD59-A6C34878D82A}">
                    <a16:rowId xmlns:a16="http://schemas.microsoft.com/office/drawing/2014/main" val="1080456619"/>
                  </a:ext>
                </a:extLst>
              </a:tr>
              <a:tr h="38521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</a:rPr>
                        <a:t>Investments in municipal infrastructure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34%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extLst>
                  <a:ext uri="{0D108BD9-81ED-4DB2-BD59-A6C34878D82A}">
                    <a16:rowId xmlns:a16="http://schemas.microsoft.com/office/drawing/2014/main" val="386443195"/>
                  </a:ext>
                </a:extLst>
              </a:tr>
              <a:tr h="3852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Accelerating rural access to high-speed broadband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32%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extLst>
                  <a:ext uri="{0D108BD9-81ED-4DB2-BD59-A6C34878D82A}">
                    <a16:rowId xmlns:a16="http://schemas.microsoft.com/office/drawing/2014/main" val="3568720010"/>
                  </a:ext>
                </a:extLst>
              </a:tr>
              <a:tr h="3852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Improving farm risk management programs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31%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631" marR="14631" marT="14631" marB="0" anchor="b"/>
                </a:tc>
                <a:extLst>
                  <a:ext uri="{0D108BD9-81ED-4DB2-BD59-A6C34878D82A}">
                    <a16:rowId xmlns:a16="http://schemas.microsoft.com/office/drawing/2014/main" val="246285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13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F4088-6BF9-A911-F490-6378F425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Please select your County or Region</a:t>
            </a:r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F690EC-E12F-A5EE-96CE-90CAAA98C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53251"/>
              </p:ext>
            </p:extLst>
          </p:nvPr>
        </p:nvGraphicFramePr>
        <p:xfrm>
          <a:off x="288508" y="1761695"/>
          <a:ext cx="5216746" cy="5015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661">
                  <a:extLst>
                    <a:ext uri="{9D8B030D-6E8A-4147-A177-3AD203B41FA5}">
                      <a16:colId xmlns:a16="http://schemas.microsoft.com/office/drawing/2014/main" val="3493547224"/>
                    </a:ext>
                  </a:extLst>
                </a:gridCol>
                <a:gridCol w="1436319">
                  <a:extLst>
                    <a:ext uri="{9D8B030D-6E8A-4147-A177-3AD203B41FA5}">
                      <a16:colId xmlns:a16="http://schemas.microsoft.com/office/drawing/2014/main" val="1465361221"/>
                    </a:ext>
                  </a:extLst>
                </a:gridCol>
                <a:gridCol w="1371766">
                  <a:extLst>
                    <a:ext uri="{9D8B030D-6E8A-4147-A177-3AD203B41FA5}">
                      <a16:colId xmlns:a16="http://schemas.microsoft.com/office/drawing/2014/main" val="2486751317"/>
                    </a:ext>
                  </a:extLst>
                </a:gridCol>
              </a:tblGrid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County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% of responses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# of responses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2910763394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Kent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4.9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52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2874107602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Niagara (North and South)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4.8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51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3590027578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Middlesex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50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760108172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Perth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50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2795584061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Simcoe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4.5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242417740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Huron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4.5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2284707409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Lambton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4.3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488949536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Oxford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4.1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1320298557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Wellington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2199683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Elgin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3636628438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Bruce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3.6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68628823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Norfolk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3.1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845406233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Essex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2056129354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Peterborough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3360786841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Haldimand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1153756874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Northumberland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2.5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2991596890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Durham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2.4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2778582268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Ottawa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2.2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3453277998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Kawartha Lakes &amp; Haliburton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2.2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3945181764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Grey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2.2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1351267565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Waterloo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808420105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Dundas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4114071450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Brant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2051301760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Renfrew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2797462060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Temiskaming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3055097341"/>
                  </a:ext>
                </a:extLst>
              </a:tr>
              <a:tr h="17358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Leeds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95" marR="2895" marT="2895" marB="0" anchor="ctr"/>
                </a:tc>
                <a:extLst>
                  <a:ext uri="{0D108BD9-81ED-4DB2-BD59-A6C34878D82A}">
                    <a16:rowId xmlns:a16="http://schemas.microsoft.com/office/drawing/2014/main" val="138647226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91508F-DB76-A6E4-8C21-87017082D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29788"/>
              </p:ext>
            </p:extLst>
          </p:nvPr>
        </p:nvGraphicFramePr>
        <p:xfrm>
          <a:off x="5806911" y="1761700"/>
          <a:ext cx="5316719" cy="501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9341">
                  <a:extLst>
                    <a:ext uri="{9D8B030D-6E8A-4147-A177-3AD203B41FA5}">
                      <a16:colId xmlns:a16="http://schemas.microsoft.com/office/drawing/2014/main" val="2543001114"/>
                    </a:ext>
                  </a:extLst>
                </a:gridCol>
                <a:gridCol w="1251820">
                  <a:extLst>
                    <a:ext uri="{9D8B030D-6E8A-4147-A177-3AD203B41FA5}">
                      <a16:colId xmlns:a16="http://schemas.microsoft.com/office/drawing/2014/main" val="3812429502"/>
                    </a:ext>
                  </a:extLst>
                </a:gridCol>
                <a:gridCol w="1195558">
                  <a:extLst>
                    <a:ext uri="{9D8B030D-6E8A-4147-A177-3AD203B41FA5}">
                      <a16:colId xmlns:a16="http://schemas.microsoft.com/office/drawing/2014/main" val="1323272862"/>
                    </a:ext>
                  </a:extLst>
                </a:gridCol>
              </a:tblGrid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u="none" strike="noStrike" dirty="0">
                          <a:effectLst/>
                        </a:rPr>
                        <a:t>County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u="none" strike="noStrike" dirty="0">
                          <a:effectLst/>
                        </a:rPr>
                        <a:t>% of responses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u="none" strike="noStrike" dirty="0">
                          <a:effectLst/>
                        </a:rPr>
                        <a:t># of responses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2090864627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Lennox &amp; Addington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144309348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Lanark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3777732245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Peel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2707639535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Halton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3935064853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Prince Edward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1334686482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Glengarry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1.1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672655151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York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4185295754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Dufferin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160143157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Hastings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2710059328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Russell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1414559338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Stormont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3818420212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Hamilton-Wentworth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1095706381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Algoma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2645935234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Manitoulin-North Shore &amp; Sudbury West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1894628592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West Nipissing &amp; Sudbury East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2767586904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East Nipissing &amp;“ Parry Sound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2537334991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Prescott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3109407767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Thunder Bay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3271910907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Frontenac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531563627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Arnprior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1757479982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Cochrane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3471263474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Grenville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3808169897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Rainy River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772906972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Kenora &amp; Dryden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1422121108"/>
                  </a:ext>
                </a:extLst>
              </a:tr>
              <a:tr h="1929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Muskoka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6" marR="3006" marT="3006" marB="0" anchor="ctr"/>
                </a:tc>
                <a:extLst>
                  <a:ext uri="{0D108BD9-81ED-4DB2-BD59-A6C34878D82A}">
                    <a16:rowId xmlns:a16="http://schemas.microsoft.com/office/drawing/2014/main" val="3154372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363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3C325-A312-6CED-0FC1-CCE11BA1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 3 Member Policy Priorities 2023 Vs 2024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4C6D0D-46FB-A0F4-3AC0-E1AE3794A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67929"/>
              </p:ext>
            </p:extLst>
          </p:nvPr>
        </p:nvGraphicFramePr>
        <p:xfrm>
          <a:off x="5414356" y="1588171"/>
          <a:ext cx="6408837" cy="3530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3285">
                  <a:extLst>
                    <a:ext uri="{9D8B030D-6E8A-4147-A177-3AD203B41FA5}">
                      <a16:colId xmlns:a16="http://schemas.microsoft.com/office/drawing/2014/main" val="2623593024"/>
                    </a:ext>
                  </a:extLst>
                </a:gridCol>
                <a:gridCol w="3195552">
                  <a:extLst>
                    <a:ext uri="{9D8B030D-6E8A-4147-A177-3AD203B41FA5}">
                      <a16:colId xmlns:a16="http://schemas.microsoft.com/office/drawing/2014/main" val="1124136829"/>
                    </a:ext>
                  </a:extLst>
                </a:gridCol>
              </a:tblGrid>
              <a:tr h="613756">
                <a:tc>
                  <a:txBody>
                    <a:bodyPr/>
                    <a:lstStyle/>
                    <a:p>
                      <a:pPr algn="ctr"/>
                      <a:r>
                        <a:rPr lang="en-CA" sz="3600" dirty="0">
                          <a:effectLst/>
                        </a:rPr>
                        <a:t>2025</a:t>
                      </a:r>
                      <a:endParaRPr lang="en-CA" sz="2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432" marR="12143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>
                          <a:effectLst/>
                        </a:rPr>
                        <a:t>2024</a:t>
                      </a:r>
                      <a:endParaRPr lang="en-CA" sz="2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432" marR="121432" marT="0" marB="0" anchor="ctr"/>
                </a:tc>
                <a:extLst>
                  <a:ext uri="{0D108BD9-81ED-4DB2-BD59-A6C34878D82A}">
                    <a16:rowId xmlns:a16="http://schemas.microsoft.com/office/drawing/2014/main" val="2619284644"/>
                  </a:ext>
                </a:extLst>
              </a:tr>
              <a:tr h="744900">
                <a:tc>
                  <a:txBody>
                    <a:bodyPr/>
                    <a:lstStyle/>
                    <a:p>
                      <a:r>
                        <a:rPr lang="en-CA" sz="2200" dirty="0">
                          <a:effectLst/>
                        </a:rPr>
                        <a:t>1. Reducing farm taxes (71%)</a:t>
                      </a:r>
                      <a:endParaRPr lang="en-CA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432" marR="121432" marT="0" marB="0" anchor="ctr"/>
                </a:tc>
                <a:tc>
                  <a:txBody>
                    <a:bodyPr/>
                    <a:lstStyle/>
                    <a:p>
                      <a:r>
                        <a:rPr lang="en-CA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Reducing farm taxes (71%)</a:t>
                      </a:r>
                      <a:endParaRPr lang="en-CA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030" marR="118030" marT="0" marB="0" anchor="ctr"/>
                </a:tc>
                <a:extLst>
                  <a:ext uri="{0D108BD9-81ED-4DB2-BD59-A6C34878D82A}">
                    <a16:rowId xmlns:a16="http://schemas.microsoft.com/office/drawing/2014/main" val="3632208363"/>
                  </a:ext>
                </a:extLst>
              </a:tr>
              <a:tr h="1085876">
                <a:tc>
                  <a:txBody>
                    <a:bodyPr/>
                    <a:lstStyle/>
                    <a:p>
                      <a:r>
                        <a:rPr lang="en-CA" sz="2200" dirty="0">
                          <a:effectLst/>
                        </a:rPr>
                        <a:t>2. Support for farmers with energy costs (51%)</a:t>
                      </a:r>
                      <a:endParaRPr lang="en-CA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432" marR="121432" marT="0" marB="0" anchor="ctr"/>
                </a:tc>
                <a:tc>
                  <a:txBody>
                    <a:bodyPr/>
                    <a:lstStyle/>
                    <a:p>
                      <a:r>
                        <a:rPr lang="en-CA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Support for farmers with energy costs (62%)</a:t>
                      </a:r>
                      <a:endParaRPr lang="en-CA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030" marR="118030" marT="0" marB="0" anchor="ctr"/>
                </a:tc>
                <a:extLst>
                  <a:ext uri="{0D108BD9-81ED-4DB2-BD59-A6C34878D82A}">
                    <a16:rowId xmlns:a16="http://schemas.microsoft.com/office/drawing/2014/main" val="3053249111"/>
                  </a:ext>
                </a:extLst>
              </a:tr>
              <a:tr h="1085876">
                <a:tc>
                  <a:txBody>
                    <a:bodyPr/>
                    <a:lstStyle/>
                    <a:p>
                      <a:r>
                        <a:rPr lang="en-CA" sz="2200" dirty="0">
                          <a:effectLst/>
                        </a:rPr>
                        <a:t>3. Protecting the right of property access (45%)</a:t>
                      </a:r>
                      <a:endParaRPr lang="en-CA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432" marR="121432" marT="0" marB="0" anchor="ctr"/>
                </a:tc>
                <a:tc>
                  <a:txBody>
                    <a:bodyPr/>
                    <a:lstStyle/>
                    <a:p>
                      <a:r>
                        <a:rPr lang="en-CA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Encouraging Ontarians to buy local food (47%)</a:t>
                      </a:r>
                      <a:endParaRPr lang="en-CA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030" marR="118030" marT="0" marB="0" anchor="ctr"/>
                </a:tc>
                <a:extLst>
                  <a:ext uri="{0D108BD9-81ED-4DB2-BD59-A6C34878D82A}">
                    <a16:rowId xmlns:a16="http://schemas.microsoft.com/office/drawing/2014/main" val="2325082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568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71C2A-F994-D1F7-5B1B-89B7202D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 Tax Concerns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6B75E5-4A1A-6821-9901-E18462B87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811945"/>
              </p:ext>
            </p:extLst>
          </p:nvPr>
        </p:nvGraphicFramePr>
        <p:xfrm>
          <a:off x="5414356" y="625684"/>
          <a:ext cx="6408836" cy="54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0929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55FA2-8CB5-9851-DC23-A810333C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 the next year, which one of the following issues is likely to pose the biggest challenge to your farm business?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34FE02-23AA-0F5C-8A10-47CF77B75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20616"/>
              </p:ext>
            </p:extLst>
          </p:nvPr>
        </p:nvGraphicFramePr>
        <p:xfrm>
          <a:off x="5183530" y="273375"/>
          <a:ext cx="6061428" cy="6449915"/>
        </p:xfrm>
        <a:graphic>
          <a:graphicData uri="http://schemas.openxmlformats.org/drawingml/2006/table">
            <a:tbl>
              <a:tblPr firstRow="1" bandRow="1"/>
              <a:tblGrid>
                <a:gridCol w="1875400">
                  <a:extLst>
                    <a:ext uri="{9D8B030D-6E8A-4147-A177-3AD203B41FA5}">
                      <a16:colId xmlns:a16="http://schemas.microsoft.com/office/drawing/2014/main" val="3413390146"/>
                    </a:ext>
                  </a:extLst>
                </a:gridCol>
                <a:gridCol w="1875400">
                  <a:extLst>
                    <a:ext uri="{9D8B030D-6E8A-4147-A177-3AD203B41FA5}">
                      <a16:colId xmlns:a16="http://schemas.microsoft.com/office/drawing/2014/main" val="524648648"/>
                    </a:ext>
                  </a:extLst>
                </a:gridCol>
                <a:gridCol w="2310628">
                  <a:extLst>
                    <a:ext uri="{9D8B030D-6E8A-4147-A177-3AD203B41FA5}">
                      <a16:colId xmlns:a16="http://schemas.microsoft.com/office/drawing/2014/main" val="3445227172"/>
                    </a:ext>
                  </a:extLst>
                </a:gridCol>
              </a:tblGrid>
              <a:tr h="548893"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Biggest Challenges (2025)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Biggest Challenges (2024)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11390"/>
                  </a:ext>
                </a:extLst>
              </a:tr>
              <a:tr h="352611"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Rising input costs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Rising input costs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13194"/>
                  </a:ext>
                </a:extLst>
              </a:tr>
              <a:tr h="627043"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#2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Cost of insurance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rates and cost to service debt 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792195"/>
                  </a:ext>
                </a:extLst>
              </a:tr>
              <a:tr h="352611"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#3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burden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burden 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71167"/>
                  </a:ext>
                </a:extLst>
              </a:tr>
              <a:tr h="548893"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#4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 policies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 policies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9139"/>
                  </a:ext>
                </a:extLst>
              </a:tr>
              <a:tr h="627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#5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Interest rates and debt servicing 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insurance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728400"/>
                  </a:ext>
                </a:extLst>
              </a:tr>
              <a:tr h="548893"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#6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Succession planning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Labour shortages 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639921"/>
                  </a:ext>
                </a:extLst>
              </a:tr>
              <a:tr h="548893"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#7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costs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Succession planning 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22130"/>
                  </a:ext>
                </a:extLst>
              </a:tr>
              <a:tr h="54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#8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and market access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costs 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743739"/>
                  </a:ext>
                </a:extLst>
              </a:tr>
              <a:tr h="352611"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#9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Labour shortages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to credit 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23912"/>
                  </a:ext>
                </a:extLst>
              </a:tr>
              <a:tr h="627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#10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to credit 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and access to export markets 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468030"/>
                  </a:ext>
                </a:extLst>
              </a:tr>
              <a:tr h="548893"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#11</a:t>
                      </a:r>
                    </a:p>
                  </a:txBody>
                  <a:tcPr marL="13292" marR="13292" marT="13292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Difficulty acquiring inputs </a:t>
                      </a:r>
                    </a:p>
                  </a:txBody>
                  <a:tcPr marL="13292" marR="13292" marT="1329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Difficulty acquiring inputs </a:t>
                      </a:r>
                    </a:p>
                  </a:txBody>
                  <a:tcPr marL="13292" marR="13292" marT="13292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636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598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AA4A-D702-E6C4-745B-62C030AB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Analysis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59FBC-BE9C-2635-E78F-36BEED74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0695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Freeform: Shape 6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A14F6-3DA1-FB9A-5DFA-2443901E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i="0" u="none" strike="noStrike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confident are you in the outlook for the farm sector in Ontario in 202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sz="3700" b="1" i="0" u="none" strike="noStrike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?</a:t>
            </a:r>
            <a:r>
              <a:rPr lang="en-US" sz="37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25E8A31-8778-852C-5CE1-53A9F1D5B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7599"/>
              </p:ext>
            </p:extLst>
          </p:nvPr>
        </p:nvGraphicFramePr>
        <p:xfrm>
          <a:off x="5414356" y="625684"/>
          <a:ext cx="6408836" cy="54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0071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62BDD-7708-7353-D3ED-54375D11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How confident are you in the outlook for your own farm businesses in 2025?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25E8A31-8778-852C-5CE1-53A9F1D5B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159782"/>
              </p:ext>
            </p:extLst>
          </p:nvPr>
        </p:nvGraphicFramePr>
        <p:xfrm>
          <a:off x="5414356" y="625684"/>
          <a:ext cx="6408836" cy="54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803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15E46-B3DE-97B0-3A67-C890C490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 3 Policy Priorities by Geography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190CFE-A287-F807-EAA5-1E7B1CD29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01557"/>
              </p:ext>
            </p:extLst>
          </p:nvPr>
        </p:nvGraphicFramePr>
        <p:xfrm>
          <a:off x="4864608" y="1074092"/>
          <a:ext cx="6846365" cy="455856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340631">
                  <a:extLst>
                    <a:ext uri="{9D8B030D-6E8A-4147-A177-3AD203B41FA5}">
                      <a16:colId xmlns:a16="http://schemas.microsoft.com/office/drawing/2014/main" val="2140359707"/>
                    </a:ext>
                  </a:extLst>
                </a:gridCol>
                <a:gridCol w="2252867">
                  <a:extLst>
                    <a:ext uri="{9D8B030D-6E8A-4147-A177-3AD203B41FA5}">
                      <a16:colId xmlns:a16="http://schemas.microsoft.com/office/drawing/2014/main" val="3933122469"/>
                    </a:ext>
                  </a:extLst>
                </a:gridCol>
                <a:gridCol w="2252867">
                  <a:extLst>
                    <a:ext uri="{9D8B030D-6E8A-4147-A177-3AD203B41FA5}">
                      <a16:colId xmlns:a16="http://schemas.microsoft.com/office/drawing/2014/main" val="2391018813"/>
                    </a:ext>
                  </a:extLst>
                </a:gridCol>
              </a:tblGrid>
              <a:tr h="895749">
                <a:tc>
                  <a:txBody>
                    <a:bodyPr/>
                    <a:lstStyle/>
                    <a:p>
                      <a:pPr algn="ctr"/>
                      <a:r>
                        <a:rPr lang="en-CA" sz="2300" b="0" cap="none" spc="60" dirty="0">
                          <a:solidFill>
                            <a:schemeClr val="bg1"/>
                          </a:solidFill>
                          <a:effectLst/>
                        </a:rPr>
                        <a:t>North</a:t>
                      </a:r>
                      <a:endParaRPr lang="en-CA" sz="2300" b="0" cap="none" spc="6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300" b="0" cap="none" spc="60" dirty="0">
                          <a:solidFill>
                            <a:schemeClr val="bg1"/>
                          </a:solidFill>
                          <a:effectLst/>
                        </a:rPr>
                        <a:t>East</a:t>
                      </a:r>
                      <a:endParaRPr lang="en-CA" sz="2300" b="0" cap="none" spc="6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300" b="0" cap="none" spc="60" dirty="0">
                          <a:solidFill>
                            <a:schemeClr val="bg1"/>
                          </a:solidFill>
                          <a:effectLst/>
                        </a:rPr>
                        <a:t>West</a:t>
                      </a:r>
                      <a:endParaRPr lang="en-CA" sz="2300" b="0" cap="none" spc="6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14133"/>
                  </a:ext>
                </a:extLst>
              </a:tr>
              <a:tr h="807061">
                <a:tc>
                  <a:txBody>
                    <a:bodyPr/>
                    <a:lstStyle/>
                    <a:p>
                      <a:r>
                        <a:rPr lang="en-CA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1. Reducing farm taxes (64%)</a:t>
                      </a:r>
                      <a:endParaRPr lang="en-CA" sz="20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cap="none" spc="0" dirty="0">
                          <a:solidFill>
                            <a:schemeClr val="tx1"/>
                          </a:solidFill>
                          <a:effectLst/>
                        </a:rPr>
                        <a:t>1. Reducing farm taxes (70%)</a:t>
                      </a:r>
                      <a:endParaRPr lang="en-CA" sz="20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cap="none" spc="0" dirty="0">
                          <a:solidFill>
                            <a:schemeClr val="tx1"/>
                          </a:solidFill>
                          <a:effectLst/>
                        </a:rPr>
                        <a:t>1. Reducing farm taxes (73%)</a:t>
                      </a:r>
                      <a:endParaRPr lang="en-CA" sz="20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825437"/>
                  </a:ext>
                </a:extLst>
              </a:tr>
              <a:tr h="1427877">
                <a:tc>
                  <a:txBody>
                    <a:bodyPr/>
                    <a:lstStyle/>
                    <a:p>
                      <a:r>
                        <a:rPr lang="en-CA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2. Compensation for wildlife damage to crops (61%)</a:t>
                      </a:r>
                      <a:endParaRPr lang="en-CA" sz="20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cap="none" spc="0" dirty="0">
                          <a:solidFill>
                            <a:schemeClr val="tx1"/>
                          </a:solidFill>
                          <a:effectLst/>
                        </a:rPr>
                        <a:t>2. Protecting the right of property access (50%)</a:t>
                      </a:r>
                      <a:endParaRPr lang="en-CA" sz="20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cap="none" spc="0" dirty="0">
                          <a:solidFill>
                            <a:schemeClr val="tx1"/>
                          </a:solidFill>
                          <a:effectLst/>
                        </a:rPr>
                        <a:t>2. Support for farmers with energy costs (53%)</a:t>
                      </a:r>
                      <a:endParaRPr lang="en-CA" sz="20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49668"/>
                  </a:ext>
                </a:extLst>
              </a:tr>
              <a:tr h="1427877">
                <a:tc>
                  <a:txBody>
                    <a:bodyPr/>
                    <a:lstStyle/>
                    <a:p>
                      <a:r>
                        <a:rPr lang="en-CA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3. Support for farmers with energy costs (53%)</a:t>
                      </a:r>
                      <a:endParaRPr lang="en-CA" sz="20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cap="none" spc="0" dirty="0">
                          <a:solidFill>
                            <a:schemeClr val="tx1"/>
                          </a:solidFill>
                          <a:effectLst/>
                        </a:rPr>
                        <a:t>3. Encouraging Ontarians to buy local food (45%)</a:t>
                      </a:r>
                      <a:endParaRPr lang="en-CA" sz="20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cap="none" spc="0" dirty="0">
                          <a:solidFill>
                            <a:schemeClr val="tx1"/>
                          </a:solidFill>
                          <a:effectLst/>
                        </a:rPr>
                        <a:t>3. Protecting the right of property access (43%)</a:t>
                      </a:r>
                      <a:endParaRPr lang="en-CA" sz="20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75" marR="59175" marT="13303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64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683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15E46-B3DE-97B0-3A67-C890C490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 3 Concerns in 2024  by Geography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226577-3344-4BA9-A296-DF6032743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54050"/>
              </p:ext>
            </p:extLst>
          </p:nvPr>
        </p:nvGraphicFramePr>
        <p:xfrm>
          <a:off x="5414356" y="1056514"/>
          <a:ext cx="6408837" cy="45937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92066">
                  <a:extLst>
                    <a:ext uri="{9D8B030D-6E8A-4147-A177-3AD203B41FA5}">
                      <a16:colId xmlns:a16="http://schemas.microsoft.com/office/drawing/2014/main" val="982747282"/>
                    </a:ext>
                  </a:extLst>
                </a:gridCol>
                <a:gridCol w="2273109">
                  <a:extLst>
                    <a:ext uri="{9D8B030D-6E8A-4147-A177-3AD203B41FA5}">
                      <a16:colId xmlns:a16="http://schemas.microsoft.com/office/drawing/2014/main" val="1462279147"/>
                    </a:ext>
                  </a:extLst>
                </a:gridCol>
                <a:gridCol w="1743662">
                  <a:extLst>
                    <a:ext uri="{9D8B030D-6E8A-4147-A177-3AD203B41FA5}">
                      <a16:colId xmlns:a16="http://schemas.microsoft.com/office/drawing/2014/main" val="1313205054"/>
                    </a:ext>
                  </a:extLst>
                </a:gridCol>
              </a:tblGrid>
              <a:tr h="408546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North</a:t>
                      </a:r>
                      <a:endParaRPr lang="en-C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East</a:t>
                      </a:r>
                      <a:endParaRPr lang="en-C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West</a:t>
                      </a:r>
                      <a:endParaRPr lang="en-C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extLst>
                  <a:ext uri="{0D108BD9-81ED-4DB2-BD59-A6C34878D82A}">
                    <a16:rowId xmlns:a16="http://schemas.microsoft.com/office/drawing/2014/main" val="1782686763"/>
                  </a:ext>
                </a:extLst>
              </a:tr>
              <a:tr h="1148431"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1. Rising input costs (80%)</a:t>
                      </a:r>
                      <a:endParaRPr lang="en-C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1. Rising input costs (73%)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1. Rising input costs (77%)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extLst>
                  <a:ext uri="{0D108BD9-81ED-4DB2-BD59-A6C34878D82A}">
                    <a16:rowId xmlns:a16="http://schemas.microsoft.com/office/drawing/2014/main" val="287145095"/>
                  </a:ext>
                </a:extLst>
              </a:tr>
              <a:tr h="1148431"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2. Cost of insurance (63%)</a:t>
                      </a:r>
                      <a:endParaRPr lang="en-C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2. Cost of insurance (53%)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2. Cost of insurance (47%)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extLst>
                  <a:ext uri="{0D108BD9-81ED-4DB2-BD59-A6C34878D82A}">
                    <a16:rowId xmlns:a16="http://schemas.microsoft.com/office/drawing/2014/main" val="3435390783"/>
                  </a:ext>
                </a:extLst>
              </a:tr>
              <a:tr h="1888316"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3. Transportation costs (39%)</a:t>
                      </a:r>
                      <a:endParaRPr lang="en-CA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3. Policies and bylaw changes from municipal govt (40%)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solidFill>
                            <a:schemeClr val="tx1"/>
                          </a:solidFill>
                          <a:effectLst/>
                        </a:rPr>
                        <a:t>3. Tax burden (49%)</a:t>
                      </a:r>
                      <a:endParaRPr lang="en-C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1" marR="126081" marT="0" marB="0" anchor="ctr"/>
                </a:tc>
                <a:extLst>
                  <a:ext uri="{0D108BD9-81ED-4DB2-BD59-A6C34878D82A}">
                    <a16:rowId xmlns:a16="http://schemas.microsoft.com/office/drawing/2014/main" val="369747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363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AA4A-D702-E6C4-745B-62C030AB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Structure Analysis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59FBC-BE9C-2635-E78F-36BEED74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0438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41610-C876-CE21-E150-81D1B6008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83D8D-6D74-CA84-332C-A3056E55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i="0" u="none" strike="noStrike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confident are you in the outlook for the farm sector in Ontario in 202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sz="3700" b="1" i="0" u="none" strike="noStrike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?</a:t>
            </a:r>
            <a:r>
              <a:rPr lang="en-US" sz="37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1E8EAA-B1D1-57D8-257D-5E399CBD8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542099"/>
              </p:ext>
            </p:extLst>
          </p:nvPr>
        </p:nvGraphicFramePr>
        <p:xfrm>
          <a:off x="4864608" y="625683"/>
          <a:ext cx="6846363" cy="54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849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E1708-1099-FAAD-63D9-A6AE3D46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 dirty="0"/>
              <a:t>What commodities did you produce in 2024?</a:t>
            </a:r>
            <a:endParaRPr lang="en-CA" sz="46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FFCFC9-8226-E628-5FB2-8DAB9BF91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55733"/>
              </p:ext>
            </p:extLst>
          </p:nvPr>
        </p:nvGraphicFramePr>
        <p:xfrm>
          <a:off x="4648017" y="640823"/>
          <a:ext cx="6908983" cy="588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994">
                  <a:extLst>
                    <a:ext uri="{9D8B030D-6E8A-4147-A177-3AD203B41FA5}">
                      <a16:colId xmlns:a16="http://schemas.microsoft.com/office/drawing/2014/main" val="733945825"/>
                    </a:ext>
                  </a:extLst>
                </a:gridCol>
                <a:gridCol w="1902242">
                  <a:extLst>
                    <a:ext uri="{9D8B030D-6E8A-4147-A177-3AD203B41FA5}">
                      <a16:colId xmlns:a16="http://schemas.microsoft.com/office/drawing/2014/main" val="2274007606"/>
                    </a:ext>
                  </a:extLst>
                </a:gridCol>
                <a:gridCol w="1816747">
                  <a:extLst>
                    <a:ext uri="{9D8B030D-6E8A-4147-A177-3AD203B41FA5}">
                      <a16:colId xmlns:a16="http://schemas.microsoft.com/office/drawing/2014/main" val="4257077543"/>
                    </a:ext>
                  </a:extLst>
                </a:gridCol>
              </a:tblGrid>
              <a:tr h="447605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Commodity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% of respondents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# of responses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1914041672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1" u="none" strike="noStrike" dirty="0">
                          <a:effectLst/>
                        </a:rPr>
                        <a:t>Soybeans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1" u="none" strike="noStrike" dirty="0">
                          <a:effectLst/>
                        </a:rPr>
                        <a:t>60%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1" u="none" strike="noStrike" dirty="0">
                          <a:effectLst/>
                        </a:rPr>
                        <a:t>625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1705031466"/>
                  </a:ext>
                </a:extLst>
              </a:tr>
              <a:tr h="23558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1" u="none" strike="noStrike" dirty="0">
                          <a:effectLst/>
                        </a:rPr>
                        <a:t>Corn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1" u="none" strike="noStrike" dirty="0">
                          <a:effectLst/>
                        </a:rPr>
                        <a:t>54%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1" u="none" strike="noStrike" dirty="0">
                          <a:effectLst/>
                        </a:rPr>
                        <a:t>557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3631081624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1" u="none" strike="noStrike" dirty="0">
                          <a:effectLst/>
                        </a:rPr>
                        <a:t>Wheat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1" u="none" strike="noStrike" dirty="0">
                          <a:effectLst/>
                        </a:rPr>
                        <a:t>41%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1" u="none" strike="noStrike" dirty="0">
                          <a:effectLst/>
                        </a:rPr>
                        <a:t>429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3422186395"/>
                  </a:ext>
                </a:extLst>
              </a:tr>
              <a:tr h="23558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Hay and Clover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31%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325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431703081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Cattle and Calves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26%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266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2693123922"/>
                  </a:ext>
                </a:extLst>
              </a:tr>
              <a:tr h="23558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Chickens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8%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87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213492301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Eggs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79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1552220369"/>
                  </a:ext>
                </a:extLst>
              </a:tr>
              <a:tr h="23558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Sheep and Lambs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66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2906482619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Dairy Products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66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3537115206"/>
                  </a:ext>
                </a:extLst>
              </a:tr>
              <a:tr h="23558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Oats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2953881875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Hogs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62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2314437890"/>
                  </a:ext>
                </a:extLst>
              </a:tr>
              <a:tr h="23558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Fruit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1272332710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Field Vegetables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1946746418"/>
                  </a:ext>
                </a:extLst>
              </a:tr>
              <a:tr h="23558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Barley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5%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53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355287391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Maple Products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38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1481928652"/>
                  </a:ext>
                </a:extLst>
              </a:tr>
              <a:tr h="23558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Turkeys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26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1402291882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Honey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2%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21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4039747367"/>
                  </a:ext>
                </a:extLst>
              </a:tr>
              <a:tr h="23558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Floriculture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20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3771331820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Potatoes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17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1644312845"/>
                  </a:ext>
                </a:extLst>
              </a:tr>
              <a:tr h="23558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Christmas Tree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9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2145103335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Greenhouse Vegetables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1320581761"/>
                  </a:ext>
                </a:extLst>
              </a:tr>
              <a:tr h="235582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Hazelnuts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357" marR="3357" marT="33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1600" u="none" strike="noStrike" dirty="0">
                          <a:effectLst/>
                        </a:rPr>
                        <a:t>6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57" marR="3357" marT="3357" marB="0" anchor="ctr"/>
                </a:tc>
                <a:extLst>
                  <a:ext uri="{0D108BD9-81ED-4DB2-BD59-A6C34878D82A}">
                    <a16:rowId xmlns:a16="http://schemas.microsoft.com/office/drawing/2014/main" val="2194681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76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A4260-E6CF-FA6D-C1C4-685E44AA5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158BB-0DFB-7CDD-E8CC-6AA535BD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How confident are you in the outlook for your own farm businesses in 2025?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44762C-89E3-C241-48AC-456E9B7B2A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121076"/>
              </p:ext>
            </p:extLst>
          </p:nvPr>
        </p:nvGraphicFramePr>
        <p:xfrm>
          <a:off x="4864608" y="625683"/>
          <a:ext cx="6846363" cy="54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7061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0E0BA0-55CB-03A3-E1E6-83E42D2C2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0C56E-5B2C-06E2-5C6C-812394E0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44742"/>
            <a:ext cx="10703876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 3 Policy Priorities in 2025  by Business Structure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87F4A4-88C1-ED66-68E3-1B09D20C5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453382"/>
              </p:ext>
            </p:extLst>
          </p:nvPr>
        </p:nvGraphicFramePr>
        <p:xfrm>
          <a:off x="761996" y="2367398"/>
          <a:ext cx="10668004" cy="3819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3469">
                  <a:extLst>
                    <a:ext uri="{9D8B030D-6E8A-4147-A177-3AD203B41FA5}">
                      <a16:colId xmlns:a16="http://schemas.microsoft.com/office/drawing/2014/main" val="3559186990"/>
                    </a:ext>
                  </a:extLst>
                </a:gridCol>
                <a:gridCol w="4487429">
                  <a:extLst>
                    <a:ext uri="{9D8B030D-6E8A-4147-A177-3AD203B41FA5}">
                      <a16:colId xmlns:a16="http://schemas.microsoft.com/office/drawing/2014/main" val="1634127386"/>
                    </a:ext>
                  </a:extLst>
                </a:gridCol>
                <a:gridCol w="2887106">
                  <a:extLst>
                    <a:ext uri="{9D8B030D-6E8A-4147-A177-3AD203B41FA5}">
                      <a16:colId xmlns:a16="http://schemas.microsoft.com/office/drawing/2014/main" val="273656140"/>
                    </a:ext>
                  </a:extLst>
                </a:gridCol>
              </a:tblGrid>
              <a:tr h="498698"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Sole Proprietorship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Partnership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Corporation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extLst>
                  <a:ext uri="{0D108BD9-81ED-4DB2-BD59-A6C34878D82A}">
                    <a16:rowId xmlns:a16="http://schemas.microsoft.com/office/drawing/2014/main" val="2400641538"/>
                  </a:ext>
                </a:extLst>
              </a:tr>
              <a:tr h="9008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u="none" strike="noStrike" dirty="0">
                          <a:effectLst/>
                        </a:rPr>
                        <a:t>1. Reducing farm taxes (72%)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302" marR="21302" marT="213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u="none" strike="noStrike" dirty="0">
                          <a:effectLst/>
                        </a:rPr>
                        <a:t>1. Reducing farm taxes (70%)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302" marR="21302" marT="213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u="none" strike="noStrike" dirty="0">
                          <a:effectLst/>
                        </a:rPr>
                        <a:t>1. Reducing farm taxes (71%)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302" marR="21302" marT="21302" marB="0" anchor="ctr"/>
                </a:tc>
                <a:extLst>
                  <a:ext uri="{0D108BD9-81ED-4DB2-BD59-A6C34878D82A}">
                    <a16:rowId xmlns:a16="http://schemas.microsoft.com/office/drawing/2014/main" val="492889282"/>
                  </a:ext>
                </a:extLst>
              </a:tr>
              <a:tr h="9008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u="none" strike="noStrike" dirty="0">
                          <a:effectLst/>
                        </a:rPr>
                        <a:t>2. Support for farmers with energy costs (49%)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302" marR="21302" marT="213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u="none" strike="noStrike" dirty="0">
                          <a:effectLst/>
                        </a:rPr>
                        <a:t>2. Support for farmers with energy costs (50%)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302" marR="21302" marT="213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u="none" strike="noStrike" dirty="0">
                          <a:effectLst/>
                        </a:rPr>
                        <a:t>2. Support for farmers with energy costs (51%)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302" marR="21302" marT="21302" marB="0" anchor="ctr"/>
                </a:tc>
                <a:extLst>
                  <a:ext uri="{0D108BD9-81ED-4DB2-BD59-A6C34878D82A}">
                    <a16:rowId xmlns:a16="http://schemas.microsoft.com/office/drawing/2014/main" val="3885052541"/>
                  </a:ext>
                </a:extLst>
              </a:tr>
              <a:tr h="9008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u="none" strike="noStrike" dirty="0">
                          <a:effectLst/>
                        </a:rPr>
                        <a:t>3. Protecting the right of property access (44%)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302" marR="21302" marT="213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u="none" strike="noStrike" dirty="0">
                          <a:effectLst/>
                        </a:rPr>
                        <a:t>3. Protecting the right of property access (46%)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302" marR="21302" marT="213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u="none" strike="noStrike" dirty="0">
                          <a:effectLst/>
                        </a:rPr>
                        <a:t>3. Protecting the right of property access (45%)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302" marR="21302" marT="21302" marB="0" anchor="ctr"/>
                </a:tc>
                <a:extLst>
                  <a:ext uri="{0D108BD9-81ED-4DB2-BD59-A6C34878D82A}">
                    <a16:rowId xmlns:a16="http://schemas.microsoft.com/office/drawing/2014/main" val="378721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777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3D6D1B-E901-0D5D-EF1A-DAFAC8BC0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C5578-E2EF-9E5A-E946-91B83391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244742"/>
            <a:ext cx="8823922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 3 Concerns in 2025  by Business Structure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CB8CD0-FA18-1DD7-9C5A-12074CCBB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94898"/>
              </p:ext>
            </p:extLst>
          </p:nvPr>
        </p:nvGraphicFramePr>
        <p:xfrm>
          <a:off x="761801" y="2696859"/>
          <a:ext cx="10668004" cy="320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3469">
                  <a:extLst>
                    <a:ext uri="{9D8B030D-6E8A-4147-A177-3AD203B41FA5}">
                      <a16:colId xmlns:a16="http://schemas.microsoft.com/office/drawing/2014/main" val="3559186990"/>
                    </a:ext>
                  </a:extLst>
                </a:gridCol>
                <a:gridCol w="4487429">
                  <a:extLst>
                    <a:ext uri="{9D8B030D-6E8A-4147-A177-3AD203B41FA5}">
                      <a16:colId xmlns:a16="http://schemas.microsoft.com/office/drawing/2014/main" val="1634127386"/>
                    </a:ext>
                  </a:extLst>
                </a:gridCol>
                <a:gridCol w="2887106">
                  <a:extLst>
                    <a:ext uri="{9D8B030D-6E8A-4147-A177-3AD203B41FA5}">
                      <a16:colId xmlns:a16="http://schemas.microsoft.com/office/drawing/2014/main" val="273656140"/>
                    </a:ext>
                  </a:extLst>
                </a:gridCol>
              </a:tblGrid>
              <a:tr h="498698"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Sole Proprietorship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Partnership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Corporation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extLst>
                  <a:ext uri="{0D108BD9-81ED-4DB2-BD59-A6C34878D82A}">
                    <a16:rowId xmlns:a16="http://schemas.microsoft.com/office/drawing/2014/main" val="2400641538"/>
                  </a:ext>
                </a:extLst>
              </a:tr>
              <a:tr h="900874">
                <a:tc>
                  <a:txBody>
                    <a:bodyPr/>
                    <a:lstStyle/>
                    <a:p>
                      <a:r>
                        <a:rPr lang="en-CA" sz="2600" dirty="0">
                          <a:effectLst/>
                        </a:rPr>
                        <a:t>1. Rising input costs (76%)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tc>
                  <a:txBody>
                    <a:bodyPr/>
                    <a:lstStyle/>
                    <a:p>
                      <a:r>
                        <a:rPr lang="en-CA" sz="2600" dirty="0">
                          <a:effectLst/>
                        </a:rPr>
                        <a:t>1. Rising input costs (78%)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tc>
                  <a:txBody>
                    <a:bodyPr/>
                    <a:lstStyle/>
                    <a:p>
                      <a:r>
                        <a:rPr lang="en-CA" sz="2600" dirty="0">
                          <a:effectLst/>
                        </a:rPr>
                        <a:t>1. Rising input costs (74%)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extLst>
                  <a:ext uri="{0D108BD9-81ED-4DB2-BD59-A6C34878D82A}">
                    <a16:rowId xmlns:a16="http://schemas.microsoft.com/office/drawing/2014/main" val="492889282"/>
                  </a:ext>
                </a:extLst>
              </a:tr>
              <a:tr h="900874">
                <a:tc>
                  <a:txBody>
                    <a:bodyPr/>
                    <a:lstStyle/>
                    <a:p>
                      <a:r>
                        <a:rPr lang="en-CA" sz="2600" dirty="0">
                          <a:effectLst/>
                        </a:rPr>
                        <a:t>2. Cost of insurance (48%)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tc>
                  <a:txBody>
                    <a:bodyPr/>
                    <a:lstStyle/>
                    <a:p>
                      <a:r>
                        <a:rPr lang="en-CA" sz="2600" dirty="0">
                          <a:effectLst/>
                        </a:rPr>
                        <a:t>2. Cost of insurance (50%)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tc>
                  <a:txBody>
                    <a:bodyPr/>
                    <a:lstStyle/>
                    <a:p>
                      <a:r>
                        <a:rPr lang="en-CA" sz="2600" dirty="0">
                          <a:effectLst/>
                        </a:rPr>
                        <a:t>2. Cost of insurance (49%)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extLst>
                  <a:ext uri="{0D108BD9-81ED-4DB2-BD59-A6C34878D82A}">
                    <a16:rowId xmlns:a16="http://schemas.microsoft.com/office/drawing/2014/main" val="3885052541"/>
                  </a:ext>
                </a:extLst>
              </a:tr>
              <a:tr h="900874">
                <a:tc>
                  <a:txBody>
                    <a:bodyPr/>
                    <a:lstStyle/>
                    <a:p>
                      <a:r>
                        <a:rPr lang="en-CA" sz="2600" dirty="0">
                          <a:effectLst/>
                        </a:rPr>
                        <a:t>3. Tax burden (45%)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tc>
                  <a:txBody>
                    <a:bodyPr/>
                    <a:lstStyle/>
                    <a:p>
                      <a:r>
                        <a:rPr lang="en-CA" sz="2600" dirty="0">
                          <a:effectLst/>
                        </a:rPr>
                        <a:t>3. Interest rates and cost to service debt (47%)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tc>
                  <a:txBody>
                    <a:bodyPr/>
                    <a:lstStyle/>
                    <a:p>
                      <a:r>
                        <a:rPr lang="en-CA" sz="2600" dirty="0">
                          <a:effectLst/>
                        </a:rPr>
                        <a:t>3. Tax burden (46%)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extLst>
                  <a:ext uri="{0D108BD9-81ED-4DB2-BD59-A6C34878D82A}">
                    <a16:rowId xmlns:a16="http://schemas.microsoft.com/office/drawing/2014/main" val="378721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62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BE34A-CCE4-13A1-7B45-D692388D0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7799-9003-AD83-B8D5-1033CFBB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Famer Age Analysis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53E9-2D87-7756-36F0-4E0DDD31A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574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D3D7D-3DD8-229E-E33D-051D77C4E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C1FA1-5026-2ED9-3FE7-3EF6A44B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i="0" u="none" strike="noStrike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confident are you in the outlook for the farm sector in Ontario in 202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sz="3700" b="1" i="0" u="none" strike="noStrike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?</a:t>
            </a:r>
            <a:r>
              <a:rPr lang="en-US" sz="37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C4E270-10B2-4CAB-5E40-A7852463E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605953"/>
              </p:ext>
            </p:extLst>
          </p:nvPr>
        </p:nvGraphicFramePr>
        <p:xfrm>
          <a:off x="4864608" y="625683"/>
          <a:ext cx="6846363" cy="54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2929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517B6-8725-CA67-B6F5-95E015B78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A9942-EE77-A596-734F-FC3F0812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How confident are you in the outlook for your own farm businesses in 2025?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FD5FC0F-9C11-67FE-C5A9-1545D51F4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473478"/>
              </p:ext>
            </p:extLst>
          </p:nvPr>
        </p:nvGraphicFramePr>
        <p:xfrm>
          <a:off x="4864608" y="625683"/>
          <a:ext cx="6846363" cy="54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7494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A5F40-F812-EE32-A0E4-6B95593F1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E1ED4-1411-8F5B-1B90-7F71BABB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 3 Policy Priorities in 2025  by Age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390B38-F347-123A-B9C9-A74DBE310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97673"/>
              </p:ext>
            </p:extLst>
          </p:nvPr>
        </p:nvGraphicFramePr>
        <p:xfrm>
          <a:off x="201881" y="2084547"/>
          <a:ext cx="11667032" cy="3780117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4080562">
                  <a:extLst>
                    <a:ext uri="{9D8B030D-6E8A-4147-A177-3AD203B41FA5}">
                      <a16:colId xmlns:a16="http://schemas.microsoft.com/office/drawing/2014/main" val="2398525456"/>
                    </a:ext>
                  </a:extLst>
                </a:gridCol>
                <a:gridCol w="3793235">
                  <a:extLst>
                    <a:ext uri="{9D8B030D-6E8A-4147-A177-3AD203B41FA5}">
                      <a16:colId xmlns:a16="http://schemas.microsoft.com/office/drawing/2014/main" val="1209782706"/>
                    </a:ext>
                  </a:extLst>
                </a:gridCol>
                <a:gridCol w="3793235">
                  <a:extLst>
                    <a:ext uri="{9D8B030D-6E8A-4147-A177-3AD203B41FA5}">
                      <a16:colId xmlns:a16="http://schemas.microsoft.com/office/drawing/2014/main" val="1307718875"/>
                    </a:ext>
                  </a:extLst>
                </a:gridCol>
              </a:tblGrid>
              <a:tr h="855311">
                <a:tc>
                  <a:txBody>
                    <a:bodyPr/>
                    <a:lstStyle/>
                    <a:p>
                      <a:pPr algn="ctr"/>
                      <a:r>
                        <a:rPr lang="en-CA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Under 35</a:t>
                      </a:r>
                      <a:endParaRPr lang="en-CA" sz="22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35-59</a:t>
                      </a:r>
                      <a:endParaRPr lang="en-CA" sz="22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60+</a:t>
                      </a:r>
                      <a:endParaRPr lang="en-CA" sz="22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20051"/>
                  </a:ext>
                </a:extLst>
              </a:tr>
              <a:tr h="735688">
                <a:tc>
                  <a:txBody>
                    <a:bodyPr/>
                    <a:lstStyle/>
                    <a:p>
                      <a:r>
                        <a:rPr lang="en-CA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1. Reducing farm taxes (78%)</a:t>
                      </a:r>
                      <a:endParaRPr lang="en-CA" sz="22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200" cap="none" spc="0" dirty="0">
                          <a:solidFill>
                            <a:schemeClr val="tx1"/>
                          </a:solidFill>
                          <a:effectLst/>
                        </a:rPr>
                        <a:t>1. Reducing farm taxes (72%)</a:t>
                      </a:r>
                      <a:endParaRPr lang="en-CA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200" cap="none" spc="0" dirty="0">
                          <a:solidFill>
                            <a:schemeClr val="tx1"/>
                          </a:solidFill>
                          <a:effectLst/>
                        </a:rPr>
                        <a:t>1. Reducing farm taxes (71%)</a:t>
                      </a:r>
                      <a:endParaRPr lang="en-CA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645563"/>
                  </a:ext>
                </a:extLst>
              </a:tr>
              <a:tr h="1094559">
                <a:tc>
                  <a:txBody>
                    <a:bodyPr/>
                    <a:lstStyle/>
                    <a:p>
                      <a:r>
                        <a:rPr lang="en-CA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2. Support for farmers with energy costs (49%)</a:t>
                      </a:r>
                      <a:endParaRPr lang="en-CA" sz="22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200" cap="none" spc="0" dirty="0">
                          <a:solidFill>
                            <a:schemeClr val="tx1"/>
                          </a:solidFill>
                          <a:effectLst/>
                        </a:rPr>
                        <a:t>2. Support for farmers with energy costs (52%)</a:t>
                      </a:r>
                      <a:endParaRPr lang="en-CA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200" cap="none" spc="0" dirty="0">
                          <a:solidFill>
                            <a:schemeClr val="tx1"/>
                          </a:solidFill>
                          <a:effectLst/>
                        </a:rPr>
                        <a:t>2. Support for farmers with energy costs (50%)</a:t>
                      </a:r>
                      <a:endParaRPr lang="en-CA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343046"/>
                  </a:ext>
                </a:extLst>
              </a:tr>
              <a:tr h="1094559">
                <a:tc>
                  <a:txBody>
                    <a:bodyPr/>
                    <a:lstStyle/>
                    <a:p>
                      <a:r>
                        <a:rPr lang="en-CA" sz="2200" b="0" cap="none" spc="0" dirty="0">
                          <a:solidFill>
                            <a:schemeClr val="tx1"/>
                          </a:solidFill>
                          <a:effectLst/>
                        </a:rPr>
                        <a:t>3. Encouraging Ontarians to buy local food (41%)</a:t>
                      </a:r>
                      <a:endParaRPr lang="en-CA" sz="22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200" cap="none" spc="0" dirty="0">
                          <a:solidFill>
                            <a:schemeClr val="tx1"/>
                          </a:solidFill>
                          <a:effectLst/>
                        </a:rPr>
                        <a:t>3. Protecting the right of property access (44%)</a:t>
                      </a:r>
                      <a:endParaRPr lang="en-CA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200" cap="none" spc="0" dirty="0">
                          <a:solidFill>
                            <a:schemeClr val="tx1"/>
                          </a:solidFill>
                          <a:effectLst/>
                        </a:rPr>
                        <a:t>3. Protecting the right of property access (47%)</a:t>
                      </a:r>
                      <a:endParaRPr lang="en-CA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64" marR="58532" marT="27304" marB="2047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09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279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C72C78-539F-C34F-5BF5-305C02749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FBF09-3A60-118C-3666-BF55B240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 3 Concerns in 2025  by Age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611650-98D8-EB01-FCEC-76AF4958E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571414"/>
              </p:ext>
            </p:extLst>
          </p:nvPr>
        </p:nvGraphicFramePr>
        <p:xfrm>
          <a:off x="320040" y="2233511"/>
          <a:ext cx="11548873" cy="412243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3731180">
                  <a:extLst>
                    <a:ext uri="{9D8B030D-6E8A-4147-A177-3AD203B41FA5}">
                      <a16:colId xmlns:a16="http://schemas.microsoft.com/office/drawing/2014/main" val="3957744545"/>
                    </a:ext>
                  </a:extLst>
                </a:gridCol>
                <a:gridCol w="4345522">
                  <a:extLst>
                    <a:ext uri="{9D8B030D-6E8A-4147-A177-3AD203B41FA5}">
                      <a16:colId xmlns:a16="http://schemas.microsoft.com/office/drawing/2014/main" val="3005413842"/>
                    </a:ext>
                  </a:extLst>
                </a:gridCol>
                <a:gridCol w="3472171">
                  <a:extLst>
                    <a:ext uri="{9D8B030D-6E8A-4147-A177-3AD203B41FA5}">
                      <a16:colId xmlns:a16="http://schemas.microsoft.com/office/drawing/2014/main" val="2851995063"/>
                    </a:ext>
                  </a:extLst>
                </a:gridCol>
              </a:tblGrid>
              <a:tr h="913124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Under 35</a:t>
                      </a:r>
                      <a:endParaRPr lang="en-CA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84945" marT="184945" marB="184945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35-59</a:t>
                      </a:r>
                      <a:endParaRPr lang="en-CA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84945" marT="184945" marB="184945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60+</a:t>
                      </a:r>
                      <a:endParaRPr lang="en-CA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84945" marT="184945" marB="1849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902268"/>
                  </a:ext>
                </a:extLst>
              </a:tr>
              <a:tr h="760937">
                <a:tc>
                  <a:txBody>
                    <a:bodyPr/>
                    <a:lstStyle/>
                    <a:p>
                      <a:r>
                        <a:rPr lang="en-CA" sz="23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 Rising input costs (74%)</a:t>
                      </a:r>
                      <a:endParaRPr lang="en-CA" sz="23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60286" marT="160286" marB="160286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 Rising input costs (76%)</a:t>
                      </a:r>
                      <a:endParaRPr lang="en-CA" sz="2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60286" marT="160286" marB="1602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 Rising input costs (76%)</a:t>
                      </a:r>
                      <a:endParaRPr lang="en-CA" sz="2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60286" marT="160286" marB="1602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642640"/>
                  </a:ext>
                </a:extLst>
              </a:tr>
              <a:tr h="1093847">
                <a:tc>
                  <a:txBody>
                    <a:bodyPr/>
                    <a:lstStyle/>
                    <a:p>
                      <a:r>
                        <a:rPr lang="en-CA" sz="23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 Interest rates and cost to service debt (66%)</a:t>
                      </a:r>
                      <a:endParaRPr lang="en-CA" sz="23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60286" marT="160286" marB="160286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 Cost of insurance (46%)</a:t>
                      </a:r>
                      <a:endParaRPr lang="en-CA" sz="2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60286" marT="160286" marB="1602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 Cost of insurance (51%)</a:t>
                      </a:r>
                      <a:endParaRPr lang="en-CA" sz="2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60286" marT="160286" marB="1602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35588"/>
                  </a:ext>
                </a:extLst>
              </a:tr>
              <a:tr h="1093847">
                <a:tc>
                  <a:txBody>
                    <a:bodyPr/>
                    <a:lstStyle/>
                    <a:p>
                      <a:r>
                        <a:rPr lang="en-CA" sz="23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 Cost of insurance (39%)</a:t>
                      </a:r>
                      <a:endParaRPr lang="en-CA" sz="23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60286" marT="160286" marB="160286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 Interest rates and cost to service debt (49%)</a:t>
                      </a:r>
                      <a:endParaRPr lang="en-CA" sz="2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60286" marT="160286" marB="1602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 Tax burden (46%)</a:t>
                      </a:r>
                      <a:endParaRPr lang="en-CA" sz="2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242" marR="160286" marT="160286" marB="1602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43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284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DA7E-7524-19D4-DA37-0AF53D61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5A85-1C65-1ACC-2889-9EEE368C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625" y="2160000"/>
            <a:ext cx="9220200" cy="4157548"/>
          </a:xfrm>
        </p:spPr>
        <p:txBody>
          <a:bodyPr/>
          <a:lstStyle/>
          <a:p>
            <a:r>
              <a:rPr lang="en-US" dirty="0"/>
              <a:t>2024 Saw a noticeable decline in farm investment with lower investment in 8 out of the 10 categories we asked about compared to 2023.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Farmers are less confident about the state of the industry then they were a year ago</a:t>
            </a:r>
          </a:p>
          <a:p>
            <a:pPr lvl="2"/>
            <a:r>
              <a:rPr lang="en-CA" dirty="0"/>
              <a:t>Only 12% said they were very or extremely confident in the industry outlook in 2025 compared to 18% last year</a:t>
            </a:r>
          </a:p>
          <a:p>
            <a:pPr marL="355600" lvl="2" indent="0">
              <a:buNone/>
            </a:pPr>
            <a:endParaRPr lang="en-CA" dirty="0"/>
          </a:p>
          <a:p>
            <a:r>
              <a:rPr lang="en-CA" dirty="0"/>
              <a:t>Farmers remain more confident in their ability to manage a difficult business climate.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However, they are also less confident in their own business then they were last year</a:t>
            </a:r>
          </a:p>
          <a:p>
            <a:pPr lvl="2"/>
            <a:r>
              <a:rPr lang="en-CA" dirty="0"/>
              <a:t>26% said they were very or extremely confident in their own business in 2025 compared to 30% in 2024</a:t>
            </a:r>
          </a:p>
        </p:txBody>
      </p:sp>
    </p:spTree>
    <p:extLst>
      <p:ext uri="{BB962C8B-B14F-4D97-AF65-F5344CB8AC3E}">
        <p14:creationId xmlns:p14="http://schemas.microsoft.com/office/powerpoint/2010/main" val="3283576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7F56-C101-17F3-33E6-92C5B1A7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514583"/>
            <a:ext cx="9220200" cy="443198"/>
          </a:xfrm>
        </p:spPr>
        <p:txBody>
          <a:bodyPr/>
          <a:lstStyle/>
          <a:p>
            <a:r>
              <a:rPr lang="en-US" dirty="0"/>
              <a:t>Issues for OFA to focus on in 2025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27D09-F8B6-FE89-20D5-10F19321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14" y="1133292"/>
            <a:ext cx="9220200" cy="5032147"/>
          </a:xfrm>
        </p:spPr>
        <p:txBody>
          <a:bodyPr/>
          <a:lstStyle/>
          <a:p>
            <a:r>
              <a:rPr lang="en-US" dirty="0"/>
              <a:t>71% of respondents identified tax burden was a top policy priority, and it was identified as a top 3 concern across every geography, income range, business structure, experience with farming or age.</a:t>
            </a:r>
          </a:p>
          <a:p>
            <a:r>
              <a:rPr lang="en-US" dirty="0"/>
              <a:t>Property tax and Carbon tax, and income taxes were the top 3 tax concerns. </a:t>
            </a:r>
          </a:p>
          <a:p>
            <a:r>
              <a:rPr lang="en-US" dirty="0"/>
              <a:t>Energy costs was the second most frequently identified policy priority </a:t>
            </a:r>
          </a:p>
          <a:p>
            <a:r>
              <a:rPr lang="en-US" dirty="0"/>
              <a:t>Protecting the right of property access replaced encouraging Ontarians to buy local food as the 3</a:t>
            </a:r>
            <a:r>
              <a:rPr lang="en-US" baseline="30000" dirty="0"/>
              <a:t>rd</a:t>
            </a:r>
            <a:r>
              <a:rPr lang="en-US" dirty="0"/>
              <a:t> policy priority (local food was #4 this year).</a:t>
            </a:r>
          </a:p>
          <a:p>
            <a:r>
              <a:rPr lang="en-US" dirty="0"/>
              <a:t>In Northern Ontario, wildlife crop damage compensation was the second most identified policy priority—Up from the third priority in 2024</a:t>
            </a:r>
          </a:p>
          <a:p>
            <a:r>
              <a:rPr lang="en-US" dirty="0"/>
              <a:t>The three issues that concerned respondents the most in 2025 were: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Rising input costs.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Cost of insurance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Tax burden.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061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B66FF0-BD61-B8C0-E01F-EAA336431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93915"/>
              </p:ext>
            </p:extLst>
          </p:nvPr>
        </p:nvGraphicFramePr>
        <p:xfrm>
          <a:off x="510140" y="1338474"/>
          <a:ext cx="10840608" cy="495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1DBDE84-8388-7F2D-65C2-0409E1F07EC1}"/>
              </a:ext>
            </a:extLst>
          </p:cNvPr>
          <p:cNvSpPr txBox="1">
            <a:spLocks/>
          </p:cNvSpPr>
          <p:nvPr/>
        </p:nvSpPr>
        <p:spPr>
          <a:xfrm>
            <a:off x="1505391" y="261559"/>
            <a:ext cx="10509504" cy="107691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ED1B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4000" dirty="0"/>
              <a:t>What is your farm income range?</a:t>
            </a:r>
          </a:p>
        </p:txBody>
      </p:sp>
    </p:spTree>
    <p:extLst>
      <p:ext uri="{BB962C8B-B14F-4D97-AF65-F5344CB8AC3E}">
        <p14:creationId xmlns:p14="http://schemas.microsoft.com/office/powerpoint/2010/main" val="2071373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E096-182A-A153-33D6-8C8A70E7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6839-F19A-3DDF-E3A3-FECA0DD10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00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10A43-BF4D-187A-E225-63C2906D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CA" sz="4000" dirty="0"/>
              <a:t>What is your Business Structure?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90B55B-939B-36CD-E25B-9BF89B5B3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912311"/>
              </p:ext>
            </p:extLst>
          </p:nvPr>
        </p:nvGraphicFramePr>
        <p:xfrm>
          <a:off x="838200" y="1777777"/>
          <a:ext cx="10506457" cy="4454595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3827184">
                  <a:extLst>
                    <a:ext uri="{9D8B030D-6E8A-4147-A177-3AD203B41FA5}">
                      <a16:colId xmlns:a16="http://schemas.microsoft.com/office/drawing/2014/main" val="1227764275"/>
                    </a:ext>
                  </a:extLst>
                </a:gridCol>
                <a:gridCol w="3574914">
                  <a:extLst>
                    <a:ext uri="{9D8B030D-6E8A-4147-A177-3AD203B41FA5}">
                      <a16:colId xmlns:a16="http://schemas.microsoft.com/office/drawing/2014/main" val="1456683037"/>
                    </a:ext>
                  </a:extLst>
                </a:gridCol>
                <a:gridCol w="3104359">
                  <a:extLst>
                    <a:ext uri="{9D8B030D-6E8A-4147-A177-3AD203B41FA5}">
                      <a16:colId xmlns:a16="http://schemas.microsoft.com/office/drawing/2014/main" val="2708936014"/>
                    </a:ext>
                  </a:extLst>
                </a:gridCol>
              </a:tblGrid>
              <a:tr h="890919">
                <a:tc>
                  <a:txBody>
                    <a:bodyPr/>
                    <a:lstStyle/>
                    <a:p>
                      <a:r>
                        <a:rPr lang="en-CA" sz="2900" b="0" cap="none" spc="0" dirty="0">
                          <a:solidFill>
                            <a:schemeClr val="bg1"/>
                          </a:solidFill>
                          <a:effectLst/>
                        </a:rPr>
                        <a:t>Business Structure</a:t>
                      </a:r>
                      <a:endParaRPr lang="en-CA" sz="2900" b="0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900" b="0" cap="none" spc="0" dirty="0">
                          <a:solidFill>
                            <a:schemeClr val="bg1"/>
                          </a:solidFill>
                          <a:effectLst/>
                        </a:rPr>
                        <a:t>% of respondents</a:t>
                      </a:r>
                      <a:endParaRPr lang="en-CA" sz="2900" b="0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900" b="0" cap="none" spc="0" dirty="0">
                          <a:solidFill>
                            <a:schemeClr val="bg1"/>
                          </a:solidFill>
                          <a:effectLst/>
                        </a:rPr>
                        <a:t># of responses</a:t>
                      </a:r>
                      <a:endParaRPr lang="en-CA" sz="2900" b="0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29944"/>
                  </a:ext>
                </a:extLst>
              </a:tr>
              <a:tr h="890919">
                <a:tc>
                  <a:txBody>
                    <a:bodyPr/>
                    <a:lstStyle/>
                    <a:p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Sole proprietorship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438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94414"/>
                  </a:ext>
                </a:extLst>
              </a:tr>
              <a:tr h="890919">
                <a:tc>
                  <a:txBody>
                    <a:bodyPr/>
                    <a:lstStyle/>
                    <a:p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Corporation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317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63972"/>
                  </a:ext>
                </a:extLst>
              </a:tr>
              <a:tr h="890919">
                <a:tc>
                  <a:txBody>
                    <a:bodyPr/>
                    <a:lstStyle/>
                    <a:p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Partnership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41315"/>
                  </a:ext>
                </a:extLst>
              </a:tr>
              <a:tr h="890919">
                <a:tc>
                  <a:txBody>
                    <a:bodyPr/>
                    <a:lstStyle/>
                    <a:p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900" cap="none" spc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CA" sz="29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689" marR="141167" marT="188222" marB="188222" anchor="b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03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16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24E8-5EB6-38AF-3A33-05167B9B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62" y="480754"/>
            <a:ext cx="9958812" cy="886397"/>
          </a:xfrm>
        </p:spPr>
        <p:txBody>
          <a:bodyPr/>
          <a:lstStyle/>
          <a:p>
            <a:r>
              <a:rPr lang="en-CA" dirty="0"/>
              <a:t>How would you describe your experience with farming?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D3F484-5D24-B280-19FF-2209477CC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30552"/>
              </p:ext>
            </p:extLst>
          </p:nvPr>
        </p:nvGraphicFramePr>
        <p:xfrm>
          <a:off x="1991762" y="1419726"/>
          <a:ext cx="9625263" cy="5017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362">
                  <a:extLst>
                    <a:ext uri="{9D8B030D-6E8A-4147-A177-3AD203B41FA5}">
                      <a16:colId xmlns:a16="http://schemas.microsoft.com/office/drawing/2014/main" val="1021261597"/>
                    </a:ext>
                  </a:extLst>
                </a:gridCol>
                <a:gridCol w="2360126">
                  <a:extLst>
                    <a:ext uri="{9D8B030D-6E8A-4147-A177-3AD203B41FA5}">
                      <a16:colId xmlns:a16="http://schemas.microsoft.com/office/drawing/2014/main" val="970963071"/>
                    </a:ext>
                  </a:extLst>
                </a:gridCol>
                <a:gridCol w="4642775">
                  <a:extLst>
                    <a:ext uri="{9D8B030D-6E8A-4147-A177-3AD203B41FA5}">
                      <a16:colId xmlns:a16="http://schemas.microsoft.com/office/drawing/2014/main" val="3678172892"/>
                    </a:ext>
                  </a:extLst>
                </a:gridCol>
              </a:tblGrid>
              <a:tr h="1347536"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Farming Experience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% of respondents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# of responses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3774302"/>
                  </a:ext>
                </a:extLst>
              </a:tr>
              <a:tr h="1347536"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Established farmer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71%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745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59689481"/>
                  </a:ext>
                </a:extLst>
              </a:tr>
              <a:tr h="673769"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Retiring Farmer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18%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189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496471"/>
                  </a:ext>
                </a:extLst>
              </a:tr>
              <a:tr h="673769"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New farmer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8%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80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8407580"/>
                  </a:ext>
                </a:extLst>
              </a:tr>
              <a:tr h="673769"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Other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3%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28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518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06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3576-05F7-EAE5-EC40-171615DF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640" y="910611"/>
            <a:ext cx="9220200" cy="443198"/>
          </a:xfrm>
        </p:spPr>
        <p:txBody>
          <a:bodyPr/>
          <a:lstStyle/>
          <a:p>
            <a:pPr algn="ctr"/>
            <a:r>
              <a:rPr lang="en-CA" dirty="0"/>
              <a:t>What is your current age range?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4DA4A8-8AB7-9FAD-731A-F11D51280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60073"/>
              </p:ext>
            </p:extLst>
          </p:nvPr>
        </p:nvGraphicFramePr>
        <p:xfrm>
          <a:off x="1982708" y="1944081"/>
          <a:ext cx="9569513" cy="4538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9153">
                  <a:extLst>
                    <a:ext uri="{9D8B030D-6E8A-4147-A177-3AD203B41FA5}">
                      <a16:colId xmlns:a16="http://schemas.microsoft.com/office/drawing/2014/main" val="146909754"/>
                    </a:ext>
                  </a:extLst>
                </a:gridCol>
                <a:gridCol w="3575370">
                  <a:extLst>
                    <a:ext uri="{9D8B030D-6E8A-4147-A177-3AD203B41FA5}">
                      <a16:colId xmlns:a16="http://schemas.microsoft.com/office/drawing/2014/main" val="1336436620"/>
                    </a:ext>
                  </a:extLst>
                </a:gridCol>
                <a:gridCol w="3104990">
                  <a:extLst>
                    <a:ext uri="{9D8B030D-6E8A-4147-A177-3AD203B41FA5}">
                      <a16:colId xmlns:a16="http://schemas.microsoft.com/office/drawing/2014/main" val="3625718735"/>
                    </a:ext>
                  </a:extLst>
                </a:gridCol>
              </a:tblGrid>
              <a:tr h="834521"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Age Range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% of respondents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# of responses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extLst>
                  <a:ext uri="{0D108BD9-81ED-4DB2-BD59-A6C34878D82A}">
                    <a16:rowId xmlns:a16="http://schemas.microsoft.com/office/drawing/2014/main" val="821368333"/>
                  </a:ext>
                </a:extLst>
              </a:tr>
              <a:tr h="845358"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60 and above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66%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676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extLst>
                  <a:ext uri="{0D108BD9-81ED-4DB2-BD59-A6C34878D82A}">
                    <a16:rowId xmlns:a16="http://schemas.microsoft.com/office/drawing/2014/main" val="1590737230"/>
                  </a:ext>
                </a:extLst>
              </a:tr>
              <a:tr h="845358"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35-59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27%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281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extLst>
                  <a:ext uri="{0D108BD9-81ED-4DB2-BD59-A6C34878D82A}">
                    <a16:rowId xmlns:a16="http://schemas.microsoft.com/office/drawing/2014/main" val="2210650575"/>
                  </a:ext>
                </a:extLst>
              </a:tr>
              <a:tr h="845358"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Under 35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47149" marR="47149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39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extLst>
                  <a:ext uri="{0D108BD9-81ED-4DB2-BD59-A6C34878D82A}">
                    <a16:rowId xmlns:a16="http://schemas.microsoft.com/office/drawing/2014/main" val="2855246632"/>
                  </a:ext>
                </a:extLst>
              </a:tr>
              <a:tr h="1167606">
                <a:tc>
                  <a:txBody>
                    <a:bodyPr/>
                    <a:lstStyle/>
                    <a:p>
                      <a:r>
                        <a:rPr lang="en-CA" sz="3200" dirty="0">
                          <a:effectLst/>
                        </a:rPr>
                        <a:t>Prefer not to say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3%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3200" dirty="0">
                          <a:effectLst/>
                        </a:rPr>
                        <a:t>35</a:t>
                      </a:r>
                      <a:endParaRPr lang="en-C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49" marR="47149" marT="0" marB="0" anchor="b"/>
                </a:tc>
                <a:extLst>
                  <a:ext uri="{0D108BD9-81ED-4DB2-BD59-A6C34878D82A}">
                    <a16:rowId xmlns:a16="http://schemas.microsoft.com/office/drawing/2014/main" val="730123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2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een building in a cornfield">
            <a:extLst>
              <a:ext uri="{FF2B5EF4-FFF2-40B4-BE49-F238E27FC236}">
                <a16:creationId xmlns:a16="http://schemas.microsoft.com/office/drawing/2014/main" id="{299FCAED-2024-0D1D-0BF9-CEF269015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2D2DD-961A-55A7-999E-4E2BA1D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dirty="0">
                <a:solidFill>
                  <a:srgbClr val="FFFFFF"/>
                </a:solidFill>
                <a:latin typeface="+mj-lt"/>
                <a:cs typeface="+mj-cs"/>
              </a:rPr>
              <a:t>On Farm Investments in 2024</a:t>
            </a:r>
          </a:p>
        </p:txBody>
      </p:sp>
    </p:spTree>
    <p:extLst>
      <p:ext uri="{BB962C8B-B14F-4D97-AF65-F5344CB8AC3E}">
        <p14:creationId xmlns:p14="http://schemas.microsoft.com/office/powerpoint/2010/main" val="4064721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A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A Theme B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A Theme B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41519</TotalTime>
  <Words>2529</Words>
  <Application>Microsoft Office PowerPoint</Application>
  <PresentationFormat>Widescreen</PresentationFormat>
  <Paragraphs>594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Aptos Narrow</vt:lpstr>
      <vt:lpstr>Arial</vt:lpstr>
      <vt:lpstr>Calibri</vt:lpstr>
      <vt:lpstr>Trebuchet MS</vt:lpstr>
      <vt:lpstr>Wingdings</vt:lpstr>
      <vt:lpstr>OFA Theme B</vt:lpstr>
      <vt:lpstr>OFA Theme B Blue</vt:lpstr>
      <vt:lpstr>OFA Theme B Yellow</vt:lpstr>
      <vt:lpstr>Farm Business Confidence Survey</vt:lpstr>
      <vt:lpstr>OFA Membership Survey</vt:lpstr>
      <vt:lpstr>Please select your County or Region</vt:lpstr>
      <vt:lpstr>What commodities did you produce in 2024?</vt:lpstr>
      <vt:lpstr>PowerPoint Presentation</vt:lpstr>
      <vt:lpstr>What is your Business Structure?</vt:lpstr>
      <vt:lpstr>How would you describe your experience with farming?</vt:lpstr>
      <vt:lpstr>What is your current age range?</vt:lpstr>
      <vt:lpstr>On Farm Investments in 2024</vt:lpstr>
      <vt:lpstr>Which phrase best describes the growth of your farm business in 2024?</vt:lpstr>
      <vt:lpstr>Did you buy or rent additional acres of land in 2024?</vt:lpstr>
      <vt:lpstr>Did you expand the size of your herd or flock in 2024?</vt:lpstr>
      <vt:lpstr>If you are a greenhouse producer, did you add to your total square footage in 2024?</vt:lpstr>
      <vt:lpstr>Did you construct new farm structures (e.g., barns, storage facilities) in 2024?</vt:lpstr>
      <vt:lpstr>Did you purchase new or used machinery in 2024?</vt:lpstr>
      <vt:lpstr>Did you purchase new or used machinery in 2024? </vt:lpstr>
      <vt:lpstr>Did you invest in new farming technologies (e.g., precision agriculture, automation) in 2024?</vt:lpstr>
      <vt:lpstr>Did you invest in direct-to-consumer marketing initiatives in 2024? (e.g. through a website, social media, sign to on-farm store, etc.)</vt:lpstr>
      <vt:lpstr>Did you invest in on-farm retail and/or processing facilities in 2024?</vt:lpstr>
      <vt:lpstr>Did you make any investments to increase the energy efficiency of your farm business in 2024? </vt:lpstr>
      <vt:lpstr>Did you diversify the range of agricultural commodities you produce in 2024?</vt:lpstr>
      <vt:lpstr>Which new commodities did you start producing? in 2024?</vt:lpstr>
      <vt:lpstr>Farm Business Confidence </vt:lpstr>
      <vt:lpstr>How confident are you in the outlook for the farm sector in Ontario in 2025?</vt:lpstr>
      <vt:lpstr>How confident are you in the outlook for your own farm businesses in 2025?</vt:lpstr>
      <vt:lpstr>Farmer confidence in own business vs Industry—2025  </vt:lpstr>
      <vt:lpstr>Expected Vs. Actual Business Growth 2024</vt:lpstr>
      <vt:lpstr>Which phrase best describes how you believe your farm business will change in 2025?</vt:lpstr>
      <vt:lpstr>Please select all the policy priorities that would be helpful for your farm business or commodity sector</vt:lpstr>
      <vt:lpstr>Top 3 Member Policy Priorities 2023 Vs 2024</vt:lpstr>
      <vt:lpstr>Top Tax Concerns</vt:lpstr>
      <vt:lpstr>Over the next year, which one of the following issues is likely to pose the biggest challenge to your farm business?</vt:lpstr>
      <vt:lpstr>Regional Analysis</vt:lpstr>
      <vt:lpstr>How confident are you in the outlook for the farm sector in Ontario in 2025?  </vt:lpstr>
      <vt:lpstr> How confident are you in the outlook for your own farm businesses in 2025? </vt:lpstr>
      <vt:lpstr>Top 3 Policy Priorities by Geography </vt:lpstr>
      <vt:lpstr>Top 3 Concerns in 2024  by Geography </vt:lpstr>
      <vt:lpstr>Business Structure Analysis </vt:lpstr>
      <vt:lpstr>How confident are you in the outlook for the farm sector in Ontario in 2025?  </vt:lpstr>
      <vt:lpstr> How confident are you in the outlook for your own farm businesses in 2025? </vt:lpstr>
      <vt:lpstr>Top 3 Policy Priorities in 2025  by Business Structure </vt:lpstr>
      <vt:lpstr>Top 3 Concerns in 2025  by Business Structure </vt:lpstr>
      <vt:lpstr>Famer Age Analysis </vt:lpstr>
      <vt:lpstr>How confident are you in the outlook for the farm sector in Ontario in 2025?  </vt:lpstr>
      <vt:lpstr> How confident are you in the outlook for your own farm businesses in 2025? </vt:lpstr>
      <vt:lpstr>Top 3 Policy Priorities in 2025  by Age</vt:lpstr>
      <vt:lpstr>Top 3 Concerns in 2025  by Age</vt:lpstr>
      <vt:lpstr>Key Takeaways </vt:lpstr>
      <vt:lpstr>Issues for OFA to focus on in 2025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Audra Fimmers</dc:creator>
  <cp:lastModifiedBy>Ben Lefort</cp:lastModifiedBy>
  <cp:revision>45</cp:revision>
  <dcterms:created xsi:type="dcterms:W3CDTF">2018-09-24T14:50:03Z</dcterms:created>
  <dcterms:modified xsi:type="dcterms:W3CDTF">2025-02-07T19:50:45Z</dcterms:modified>
</cp:coreProperties>
</file>