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0E7FE-75AF-5A1A-4DF7-4EB50902A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E904A-D88E-4508-E13C-72BB67E60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8C6A8-95F6-3919-1FFA-79A2DC46B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5D7F1-F523-92D5-7CA9-2EC84F5E3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C296C-2C73-EB79-D321-2BF5FE25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07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DABCA-B21D-D900-2197-76BD8E815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9E052-CB17-01D0-B46D-CE776B1AE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6D191-8E83-F2C2-483E-AE8060ED6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23009-CED6-6489-849B-4B5143C06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1EF4E-4A95-EBD5-1538-33DFDACC1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73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3CA922-58AD-A065-C6C3-A05A05B46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73FAB-B402-5EDC-6F4C-EE6B92DCA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2E86F-90CE-27C0-0B60-6A4DFDC5F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99CD7-2FEB-6070-9427-8427E41E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0E09D-E745-26C7-F274-A1536865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85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84758-4D8D-0CB6-E29C-C14FF0E2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D55B-4DA4-0E70-3090-B83EE9A75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930A-BCD3-76E3-7D8A-74946B56A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415E8-1FAC-ADFE-0050-6AF4DD07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0201F-952E-69A8-2008-3EFD258B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29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7366-7719-6669-98D0-623A318D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BFFD0-2E4E-0EE4-8512-4E5673D5A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05772-FC23-D169-18EB-EB49EFD78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B8700-CEE9-D5D6-5DB5-AB087B0E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B32DC-C387-44CA-D8E5-DC9C04C0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56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FB7B-3E06-F1EF-D08C-1AB03AE99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51435-117B-7587-9F4F-20E22152E8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D85B2-E9E3-C44B-AE75-591D550E0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46B34-5D9C-5DE7-9253-EEBD519E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49B2B-A567-E3BC-F9E2-39D424DA1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23CD8-59AF-DC85-A605-262C5B76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876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636B-A712-74DB-27D6-F365320AC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9A025-8EB9-31F6-7F57-6EE979C72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556A0-5A34-840B-2EB7-C7032311F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8A84F-0059-61A2-55AD-0D14A42A5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46B6C-0BC9-EB3C-7B83-4C93BDED9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3BF067-27F6-9953-362F-267974B5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C91226-3499-653E-9214-57213DCE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961546-C7AF-26BD-396A-5D81E16BF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957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98FBF-31B2-4DA8-F688-FAEE22407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CC68FD-962E-6D71-C20F-5BCA0BE1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ED6D5-54FA-A51F-210E-C299B29B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ADA49-FB75-0154-F123-120C744E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798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2C775E-F60D-35A2-6386-B775DD791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DDBB6D-3442-30A5-1F24-887A988F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CD73C-DB3B-E600-9324-C653D650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389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98A0C-A6AA-F5E8-68CE-ABCFDE3DD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68C72-920F-0BFD-E458-B44FC70D3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2A347-410C-C139-5354-6783A2C73E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B94B9-4210-733C-726A-A44C7C4A1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9F017-82BD-2AFB-5BAB-4A8045E2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65D1C-C6DA-0F91-5C83-489A39BBE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70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EBA23-DF04-B67F-8EFE-6A6C5F3EF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5667AF-A324-FBFC-B961-F5AFC9EEC7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72A2E7-44AE-60FF-B328-490F60334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9C633-E1AD-BB3D-E4BC-1BBC0C772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68A5F-7869-6274-5435-C1C7A966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FEB8D-FE19-93BA-0AD6-0C8E16AF3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264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9260B9-680D-756A-5C36-99949797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895C1-8607-0B0A-1F30-6803871C7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304E3-BD82-AECA-5083-693338433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45F85-BBFF-41F2-B0D7-38C391522DEE}" type="datetimeFigureOut">
              <a:rPr lang="en-CA" smtClean="0"/>
              <a:t>2023-02-28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4E181-E206-C37E-2724-9F3A6773E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7E166-9150-9586-6CC5-1775120F1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5250E-757E-452D-95ED-B835C11965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090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941294"/>
            <a:ext cx="12192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 txBox="1">
            <a:spLocks/>
          </p:cNvSpPr>
          <p:nvPr/>
        </p:nvSpPr>
        <p:spPr>
          <a:xfrm>
            <a:off x="311337" y="172372"/>
            <a:ext cx="9144000" cy="6490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30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Lato" charset="0"/>
              <a:cs typeface="Lato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F048BC-1CD6-4567-8CAD-67C77D3F49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9883102" y="141397"/>
            <a:ext cx="1997561" cy="698222"/>
          </a:xfrm>
          <a:prstGeom prst="rect">
            <a:avLst/>
          </a:prstGeom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2B898C59-A784-4426-4A63-D0B09F97C4DD}"/>
              </a:ext>
            </a:extLst>
          </p:cNvPr>
          <p:cNvSpPr txBox="1"/>
          <p:nvPr/>
        </p:nvSpPr>
        <p:spPr>
          <a:xfrm>
            <a:off x="554958" y="228295"/>
            <a:ext cx="10837089" cy="4671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52"/>
              </a:lnSpc>
            </a:pPr>
            <a:r>
              <a:rPr lang="en-US" sz="2822" dirty="0">
                <a:solidFill>
                  <a:srgbClr val="000000"/>
                </a:solidFill>
                <a:latin typeface="Lora Bold"/>
              </a:rPr>
              <a:t>Bill C-244 and the “right to repair”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BD302D89-96C4-9F35-26F3-81CDD1170BF4}"/>
              </a:ext>
            </a:extLst>
          </p:cNvPr>
          <p:cNvSpPr txBox="1"/>
          <p:nvPr/>
        </p:nvSpPr>
        <p:spPr>
          <a:xfrm>
            <a:off x="554958" y="1194826"/>
            <a:ext cx="11325705" cy="544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b="1" spc="103" dirty="0">
                <a:solidFill>
                  <a:srgbClr val="000000"/>
                </a:solidFill>
                <a:latin typeface="Lora"/>
              </a:rPr>
              <a:t>The problem</a:t>
            </a:r>
          </a:p>
          <a:p>
            <a:pPr>
              <a:spcBef>
                <a:spcPct val="0"/>
              </a:spcBef>
            </a:pPr>
            <a:endParaRPr lang="en-US" sz="1000" b="1" spc="103" dirty="0">
              <a:solidFill>
                <a:srgbClr val="000000"/>
              </a:solidFill>
              <a:latin typeface="Lora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i="1" spc="103" dirty="0">
                <a:solidFill>
                  <a:srgbClr val="000000"/>
                </a:solidFill>
                <a:latin typeface="Lora"/>
              </a:rPr>
              <a:t>Copyright Act </a:t>
            </a:r>
            <a:r>
              <a:rPr lang="en-US" spc="103" dirty="0">
                <a:solidFill>
                  <a:srgbClr val="000000"/>
                </a:solidFill>
                <a:latin typeface="Lora"/>
              </a:rPr>
              <a:t>prohibits bypassing Technological Protection Measures (TPMs) that must be accessed to conduct repair.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pc="103" dirty="0">
              <a:solidFill>
                <a:srgbClr val="000000"/>
              </a:solidFill>
              <a:latin typeface="Lora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pc="103" dirty="0">
                <a:solidFill>
                  <a:srgbClr val="000000"/>
                </a:solidFill>
                <a:latin typeface="Lora"/>
              </a:rPr>
              <a:t>Only those with access to software provided by the Original Equipment Manufacturers (OEMs) have the tools to legally be able to fully repair equipment.</a:t>
            </a:r>
          </a:p>
          <a:p>
            <a:pPr>
              <a:spcBef>
                <a:spcPct val="0"/>
              </a:spcBef>
            </a:pPr>
            <a:endParaRPr lang="en-US" spc="103" dirty="0">
              <a:solidFill>
                <a:srgbClr val="000000"/>
              </a:solidFill>
              <a:latin typeface="Lora"/>
            </a:endParaRPr>
          </a:p>
          <a:p>
            <a:pPr>
              <a:spcBef>
                <a:spcPct val="0"/>
              </a:spcBef>
            </a:pPr>
            <a:r>
              <a:rPr lang="en-US" b="1" spc="103" dirty="0">
                <a:solidFill>
                  <a:srgbClr val="000000"/>
                </a:solidFill>
                <a:latin typeface="Lora"/>
              </a:rPr>
              <a:t>C-244</a:t>
            </a:r>
          </a:p>
          <a:p>
            <a:pPr>
              <a:spcBef>
                <a:spcPct val="0"/>
              </a:spcBef>
            </a:pPr>
            <a:endParaRPr lang="en-US" sz="1000" b="1" spc="103" dirty="0">
              <a:solidFill>
                <a:srgbClr val="000000"/>
              </a:solidFill>
              <a:latin typeface="Lora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pc="103" dirty="0">
                <a:solidFill>
                  <a:srgbClr val="000000"/>
                </a:solidFill>
                <a:latin typeface="Lora"/>
              </a:rPr>
              <a:t>Bill C-244, An Act to Amend the Copyright Act (diagnosis, maintenance and repair) would allow individuals to access software for the purposes of diagnosis and repair, but not modification. </a:t>
            </a:r>
          </a:p>
          <a:p>
            <a:pPr>
              <a:spcBef>
                <a:spcPct val="0"/>
              </a:spcBef>
            </a:pPr>
            <a:endParaRPr lang="en-US" spc="103" dirty="0">
              <a:solidFill>
                <a:srgbClr val="000000"/>
              </a:solidFill>
              <a:latin typeface="Lora"/>
            </a:endParaRPr>
          </a:p>
          <a:p>
            <a:pPr>
              <a:spcBef>
                <a:spcPct val="0"/>
              </a:spcBef>
            </a:pPr>
            <a:r>
              <a:rPr lang="en-US" b="1" spc="103" dirty="0">
                <a:solidFill>
                  <a:srgbClr val="000000"/>
                </a:solidFill>
                <a:latin typeface="Lora"/>
              </a:rPr>
              <a:t>Next steps</a:t>
            </a:r>
          </a:p>
          <a:p>
            <a:pPr>
              <a:spcBef>
                <a:spcPct val="0"/>
              </a:spcBef>
            </a:pPr>
            <a:endParaRPr lang="en-US" sz="1000" b="1" spc="103" dirty="0">
              <a:solidFill>
                <a:srgbClr val="000000"/>
              </a:solidFill>
              <a:latin typeface="Lora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pc="103" dirty="0">
                <a:solidFill>
                  <a:srgbClr val="000000"/>
                </a:solidFill>
                <a:latin typeface="Lora"/>
              </a:rPr>
              <a:t>John Deere and the American Farm Bureau Federation (AFBF) Memorandum of Understanding (MOU) relating to right to repair. 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pc="103" dirty="0">
              <a:solidFill>
                <a:srgbClr val="000000"/>
              </a:solidFill>
              <a:latin typeface="Lora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pc="103" dirty="0">
                <a:solidFill>
                  <a:srgbClr val="000000"/>
                </a:solidFill>
                <a:latin typeface="Lora"/>
              </a:rPr>
              <a:t>CFA planning to host a webinar with John Deere to address Qs and As on right to </a:t>
            </a:r>
            <a:r>
              <a:rPr lang="en-US" spc="103">
                <a:solidFill>
                  <a:srgbClr val="000000"/>
                </a:solidFill>
                <a:latin typeface="Lora"/>
              </a:rPr>
              <a:t>repair in Canada.</a:t>
            </a:r>
            <a:endParaRPr lang="en-US" spc="103" dirty="0">
              <a:solidFill>
                <a:srgbClr val="000000"/>
              </a:solidFill>
              <a:latin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272457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Lora</vt:lpstr>
      <vt:lpstr>Lora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Brodie Berrigan</dc:creator>
  <cp:lastModifiedBy>Kelly Alves</cp:lastModifiedBy>
  <cp:revision>6</cp:revision>
  <dcterms:created xsi:type="dcterms:W3CDTF">2023-02-23T22:59:29Z</dcterms:created>
  <dcterms:modified xsi:type="dcterms:W3CDTF">2023-02-28T16:41:53Z</dcterms:modified>
</cp:coreProperties>
</file>